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8" r:id="rId2"/>
    <p:sldId id="261" r:id="rId3"/>
    <p:sldId id="269" r:id="rId4"/>
    <p:sldId id="270" r:id="rId5"/>
    <p:sldId id="285" r:id="rId6"/>
    <p:sldId id="286" r:id="rId7"/>
    <p:sldId id="287" r:id="rId8"/>
    <p:sldId id="288" r:id="rId9"/>
    <p:sldId id="279" r:id="rId10"/>
    <p:sldId id="289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orient="horz" pos="3793" userDrawn="1">
          <p15:clr>
            <a:srgbClr val="A4A3A4"/>
          </p15:clr>
        </p15:guide>
        <p15:guide id="3" pos="301" userDrawn="1">
          <p15:clr>
            <a:srgbClr val="A4A3A4"/>
          </p15:clr>
        </p15:guide>
        <p15:guide id="4" pos="73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93" autoAdjust="0"/>
  </p:normalViewPr>
  <p:slideViewPr>
    <p:cSldViewPr>
      <p:cViewPr varScale="1">
        <p:scale>
          <a:sx n="121" d="100"/>
          <a:sy n="121" d="100"/>
        </p:scale>
        <p:origin x="132" y="360"/>
      </p:cViewPr>
      <p:guideLst>
        <p:guide orient="horz" pos="1071"/>
        <p:guide orient="horz" pos="3793"/>
        <p:guide pos="301"/>
        <p:guide pos="73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2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sz="100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E8394-868A-4446-9D13-765B072B43C2}" type="datetimeFigureOut">
              <a:rPr lang="de-DE" sz="1000" smtClean="0"/>
              <a:t>04.12.2017</a:t>
            </a:fld>
            <a:endParaRPr lang="de-DE" sz="10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sz="10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F34DA-97F9-4283-A4BF-F40933C4365C}" type="slidenum">
              <a:rPr lang="de-DE" sz="1000" smtClean="0"/>
              <a:t>‹Nr.›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286980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03280A93-2C64-494D-A90E-BB3C0108C2C6}" type="datetimeFigureOut">
              <a:rPr lang="de-DE" smtClean="0"/>
              <a:pPr/>
              <a:t>04.12.2017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B3C96C21-B57A-466F-9595-9C2CFAE568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20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88900" indent="-88900" algn="l" defTabSz="914400" rtl="0" eaLnBrk="1" latinLnBrk="0" hangingPunct="1">
      <a:buFont typeface="Arial" panose="020B0604020202020204" pitchFamily="34" charset="0"/>
      <a:buChar char="›"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177800" indent="-88900" algn="l" defTabSz="914400" rtl="0" eaLnBrk="1" latinLnBrk="0" hangingPunct="1">
      <a:buFont typeface="Symbol" panose="05050102010706020507" pitchFamily="18" charset="2"/>
      <a:buChar char="×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268288" indent="-90488" algn="l" defTabSz="914400" rtl="0" eaLnBrk="1" latinLnBrk="0" hangingPunct="1">
      <a:buFont typeface="Arial" panose="020B0604020202020204" pitchFamily="34" charset="0"/>
      <a:buChar char="›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357188" indent="-88900" algn="l" defTabSz="914400" rtl="0" eaLnBrk="1" latinLnBrk="0" hangingPunct="1">
      <a:buFont typeface="Symbol" panose="05050102010706020507" pitchFamily="18" charset="2"/>
      <a:buChar char="×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446088" indent="-88900" algn="l" defTabSz="914400" rtl="0" eaLnBrk="1" latinLnBrk="0" hangingPunct="1">
      <a:buFont typeface="Arial" panose="020B0604020202020204" pitchFamily="34" charset="0"/>
      <a:buChar char="›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96C21-B57A-466F-9595-9C2CFAE56802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49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96C21-B57A-466F-9595-9C2CFAE56802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900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96C21-B57A-466F-9595-9C2CFAE56802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81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96C21-B57A-466F-9595-9C2CFAE56802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712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96C21-B57A-466F-9595-9C2CFAE56802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766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96C21-B57A-466F-9595-9C2CFAE56802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693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96C21-B57A-466F-9595-9C2CFAE56802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46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39633" y="2780929"/>
            <a:ext cx="4080936" cy="1692647"/>
          </a:xfrm>
        </p:spPr>
        <p:txBody>
          <a:bodyPr>
            <a:normAutofit/>
          </a:bodyPr>
          <a:lstStyle>
            <a:lvl1pPr>
              <a:lnSpc>
                <a:spcPct val="105000"/>
              </a:lnSpc>
              <a:defRPr sz="2250" spc="50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39633" y="4509120"/>
            <a:ext cx="4080935" cy="900100"/>
          </a:xfrm>
        </p:spPr>
        <p:txBody>
          <a:bodyPr tIns="18000"/>
          <a:lstStyle>
            <a:lvl1pPr marL="0" indent="0" algn="l">
              <a:lnSpc>
                <a:spcPct val="98000"/>
              </a:lnSpc>
              <a:buNone/>
              <a:defRPr sz="1575">
                <a:solidFill>
                  <a:schemeClr val="tx1"/>
                </a:solidFill>
              </a:defRPr>
            </a:lvl1pPr>
            <a:lvl2pPr marL="0" indent="0" algn="l">
              <a:buNone/>
              <a:defRPr sz="1580">
                <a:solidFill>
                  <a:schemeClr val="tx2"/>
                </a:solidFill>
              </a:defRPr>
            </a:lvl2pPr>
            <a:lvl3pPr marL="0" indent="0" algn="l">
              <a:buNone/>
              <a:tabLst/>
              <a:defRPr sz="1580">
                <a:solidFill>
                  <a:schemeClr val="tx2"/>
                </a:solidFill>
              </a:defRPr>
            </a:lvl3pPr>
            <a:lvl4pPr marL="0" indent="0" algn="l">
              <a:buNone/>
              <a:defRPr sz="1580">
                <a:solidFill>
                  <a:schemeClr val="tx2"/>
                </a:solidFill>
              </a:defRPr>
            </a:lvl4pPr>
            <a:lvl5pPr marL="0" indent="0" algn="l">
              <a:buNone/>
              <a:defRPr sz="1580">
                <a:solidFill>
                  <a:schemeClr val="tx2"/>
                </a:solidFill>
              </a:defRPr>
            </a:lvl5pPr>
            <a:lvl6pPr marL="0" indent="0" algn="l">
              <a:lnSpc>
                <a:spcPct val="98000"/>
              </a:lnSpc>
              <a:spcBef>
                <a:spcPts val="0"/>
              </a:spcBef>
              <a:buNone/>
              <a:defRPr sz="1580">
                <a:solidFill>
                  <a:schemeClr val="tx2"/>
                </a:solidFill>
              </a:defRPr>
            </a:lvl6pPr>
            <a:lvl7pPr marL="0" indent="0" algn="l">
              <a:lnSpc>
                <a:spcPct val="98000"/>
              </a:lnSpc>
              <a:spcBef>
                <a:spcPts val="0"/>
              </a:spcBef>
              <a:buNone/>
              <a:defRPr sz="1580">
                <a:solidFill>
                  <a:schemeClr val="tx2"/>
                </a:solidFill>
              </a:defRPr>
            </a:lvl7pPr>
            <a:lvl8pPr marL="0" indent="0" algn="l">
              <a:lnSpc>
                <a:spcPct val="98000"/>
              </a:lnSpc>
              <a:spcBef>
                <a:spcPts val="0"/>
              </a:spcBef>
              <a:buNone/>
              <a:defRPr sz="1580">
                <a:solidFill>
                  <a:schemeClr val="tx2"/>
                </a:solidFill>
              </a:defRPr>
            </a:lvl8pPr>
            <a:lvl9pPr marL="0" indent="0" algn="l">
              <a:lnSpc>
                <a:spcPct val="98000"/>
              </a:lnSpc>
              <a:spcBef>
                <a:spcPts val="0"/>
              </a:spcBef>
              <a:buNone/>
              <a:defRPr sz="1580">
                <a:solidFill>
                  <a:schemeClr val="tx2"/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502368" y="6525108"/>
            <a:ext cx="4801544" cy="216260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buNone/>
              <a:defRPr sz="900">
                <a:solidFill>
                  <a:schemeClr val="tx1"/>
                </a:solidFill>
              </a:defRPr>
            </a:lvl1pPr>
            <a:lvl2pPr marL="268287" indent="0">
              <a:buNone/>
              <a:defRPr sz="900">
                <a:solidFill>
                  <a:schemeClr val="tx2"/>
                </a:solidFill>
              </a:defRPr>
            </a:lvl2pPr>
            <a:lvl3pPr marL="536575" indent="0">
              <a:buNone/>
              <a:defRPr sz="900">
                <a:solidFill>
                  <a:schemeClr val="tx2"/>
                </a:solidFill>
              </a:defRPr>
            </a:lvl3pPr>
            <a:lvl4pPr marL="896938" indent="0">
              <a:buNone/>
              <a:defRPr sz="900">
                <a:solidFill>
                  <a:schemeClr val="tx2"/>
                </a:solidFill>
              </a:defRPr>
            </a:lvl4pPr>
            <a:lvl5pPr marL="1252538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441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EXAKT 80E PLUS - TRMGeneratePasswords  Software Guide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821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EXAKT 80E PLUS - TRMGeneratePasswords  Software Guide</a:t>
            </a:r>
            <a:endParaRPr lang="de-DE" dirty="0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1"/>
          </p:nvPr>
        </p:nvSpPr>
        <p:spPr>
          <a:xfrm>
            <a:off x="478367" y="368660"/>
            <a:ext cx="11235267" cy="601309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10464485" y="6489340"/>
            <a:ext cx="1249147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" rtlCol="0" anchor="b" anchorCtr="0"/>
          <a:lstStyle/>
          <a:p>
            <a:pPr algn="r">
              <a:lnSpc>
                <a:spcPct val="110000"/>
              </a:lnSpc>
            </a:pPr>
            <a:r>
              <a:rPr lang="de-DE" sz="900" dirty="0" smtClean="0">
                <a:solidFill>
                  <a:schemeClr val="tx1"/>
                </a:solidFill>
              </a:rPr>
              <a:t>Seite </a:t>
            </a:r>
            <a:fld id="{8ED80448-9F36-4EC7-8066-48A8A8F2B131}" type="slidenum">
              <a:rPr lang="de-DE" sz="900" smtClean="0">
                <a:solidFill>
                  <a:schemeClr val="tx1"/>
                </a:solidFill>
              </a:rPr>
              <a:pPr algn="r">
                <a:lnSpc>
                  <a:spcPct val="110000"/>
                </a:lnSpc>
              </a:pPr>
              <a:t>‹Nr.›</a:t>
            </a:fld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1214570" y="6481961"/>
            <a:ext cx="2783351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" rtlCol="0" anchor="b" anchorCtr="0"/>
          <a:lstStyle/>
          <a:p>
            <a:pPr algn="l">
              <a:lnSpc>
                <a:spcPct val="110000"/>
              </a:lnSpc>
            </a:pPr>
            <a:r>
              <a:rPr lang="de-DE" sz="900" dirty="0" smtClean="0">
                <a:solidFill>
                  <a:schemeClr val="tx1"/>
                </a:solidFill>
              </a:rPr>
              <a:t>because</a:t>
            </a:r>
            <a:r>
              <a:rPr lang="de-DE" sz="900" baseline="0" dirty="0" smtClean="0">
                <a:solidFill>
                  <a:schemeClr val="tx1"/>
                </a:solidFill>
              </a:rPr>
              <a:t> precision matters.</a:t>
            </a:r>
            <a:endParaRPr lang="de-DE" sz="900" dirty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7" y="6525344"/>
            <a:ext cx="625080" cy="1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78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2716"/>
            <a:ext cx="12192000" cy="68552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20" name="Grafik 1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7" y="6570872"/>
            <a:ext cx="625079" cy="91448"/>
          </a:xfrm>
          <a:prstGeom prst="rect">
            <a:avLst/>
          </a:prstGeom>
        </p:spPr>
      </p:pic>
      <p:grpSp>
        <p:nvGrpSpPr>
          <p:cNvPr id="9" name="Gruppieren 8"/>
          <p:cNvGrpSpPr/>
          <p:nvPr userDrawn="1"/>
        </p:nvGrpSpPr>
        <p:grpSpPr>
          <a:xfrm>
            <a:off x="-10133" y="2"/>
            <a:ext cx="9392671" cy="6866275"/>
            <a:chOff x="-7600" y="1"/>
            <a:chExt cx="7044503" cy="6866275"/>
          </a:xfrm>
        </p:grpSpPr>
        <p:sp>
          <p:nvSpPr>
            <p:cNvPr id="10" name="Freihandform 9"/>
            <p:cNvSpPr/>
            <p:nvPr/>
          </p:nvSpPr>
          <p:spPr>
            <a:xfrm>
              <a:off x="-7600" y="1"/>
              <a:ext cx="7044503" cy="6866275"/>
            </a:xfrm>
            <a:custGeom>
              <a:avLst/>
              <a:gdLst>
                <a:gd name="connsiteX0" fmla="*/ 0 w 7036904"/>
                <a:gd name="connsiteY0" fmla="*/ 0 h 6857999"/>
                <a:gd name="connsiteX1" fmla="*/ 2882348 w 7036904"/>
                <a:gd name="connsiteY1" fmla="*/ 0 h 6857999"/>
                <a:gd name="connsiteX2" fmla="*/ 7036904 w 7036904"/>
                <a:gd name="connsiteY2" fmla="*/ 4144617 h 6857999"/>
                <a:gd name="connsiteX3" fmla="*/ 4323522 w 7036904"/>
                <a:gd name="connsiteY3" fmla="*/ 6857999 h 6857999"/>
                <a:gd name="connsiteX4" fmla="*/ 9939 w 7036904"/>
                <a:gd name="connsiteY4" fmla="*/ 6857999 h 6857999"/>
                <a:gd name="connsiteX5" fmla="*/ 9939 w 7036904"/>
                <a:gd name="connsiteY5" fmla="*/ 6460435 h 6857999"/>
                <a:gd name="connsiteX6" fmla="*/ 2335696 w 7036904"/>
                <a:gd name="connsiteY6" fmla="*/ 4134678 h 6857999"/>
                <a:gd name="connsiteX7" fmla="*/ 9939 w 7036904"/>
                <a:gd name="connsiteY7" fmla="*/ 1808921 h 6857999"/>
                <a:gd name="connsiteX8" fmla="*/ 0 w 7036904"/>
                <a:gd name="connsiteY8" fmla="*/ 0 h 6857999"/>
                <a:gd name="connsiteX0" fmla="*/ 0 w 7036904"/>
                <a:gd name="connsiteY0" fmla="*/ 0 h 6857999"/>
                <a:gd name="connsiteX1" fmla="*/ 2882348 w 7036904"/>
                <a:gd name="connsiteY1" fmla="*/ 0 h 6857999"/>
                <a:gd name="connsiteX2" fmla="*/ 7036904 w 7036904"/>
                <a:gd name="connsiteY2" fmla="*/ 4144617 h 6857999"/>
                <a:gd name="connsiteX3" fmla="*/ 4323522 w 7036904"/>
                <a:gd name="connsiteY3" fmla="*/ 6857999 h 6857999"/>
                <a:gd name="connsiteX4" fmla="*/ 9939 w 7036904"/>
                <a:gd name="connsiteY4" fmla="*/ 6857999 h 6857999"/>
                <a:gd name="connsiteX5" fmla="*/ 9939 w 7036904"/>
                <a:gd name="connsiteY5" fmla="*/ 6460435 h 6857999"/>
                <a:gd name="connsiteX6" fmla="*/ 2335696 w 7036904"/>
                <a:gd name="connsiteY6" fmla="*/ 4134678 h 6857999"/>
                <a:gd name="connsiteX7" fmla="*/ 1524 w 7036904"/>
                <a:gd name="connsiteY7" fmla="*/ 1814530 h 6857999"/>
                <a:gd name="connsiteX8" fmla="*/ 0 w 7036904"/>
                <a:gd name="connsiteY8" fmla="*/ 0 h 6857999"/>
                <a:gd name="connsiteX0" fmla="*/ 0 w 7036904"/>
                <a:gd name="connsiteY0" fmla="*/ 0 h 6866274"/>
                <a:gd name="connsiteX1" fmla="*/ 2882348 w 7036904"/>
                <a:gd name="connsiteY1" fmla="*/ 0 h 6866274"/>
                <a:gd name="connsiteX2" fmla="*/ 7036904 w 7036904"/>
                <a:gd name="connsiteY2" fmla="*/ 4144617 h 6866274"/>
                <a:gd name="connsiteX3" fmla="*/ 4311109 w 7036904"/>
                <a:gd name="connsiteY3" fmla="*/ 6866274 h 6866274"/>
                <a:gd name="connsiteX4" fmla="*/ 9939 w 7036904"/>
                <a:gd name="connsiteY4" fmla="*/ 6857999 h 6866274"/>
                <a:gd name="connsiteX5" fmla="*/ 9939 w 7036904"/>
                <a:gd name="connsiteY5" fmla="*/ 6460435 h 6866274"/>
                <a:gd name="connsiteX6" fmla="*/ 2335696 w 7036904"/>
                <a:gd name="connsiteY6" fmla="*/ 4134678 h 6866274"/>
                <a:gd name="connsiteX7" fmla="*/ 1524 w 7036904"/>
                <a:gd name="connsiteY7" fmla="*/ 1814530 h 6866274"/>
                <a:gd name="connsiteX8" fmla="*/ 0 w 7036904"/>
                <a:gd name="connsiteY8" fmla="*/ 0 h 6866274"/>
                <a:gd name="connsiteX0" fmla="*/ 2474 w 7039378"/>
                <a:gd name="connsiteY0" fmla="*/ 0 h 6866274"/>
                <a:gd name="connsiteX1" fmla="*/ 2884822 w 7039378"/>
                <a:gd name="connsiteY1" fmla="*/ 0 h 6866274"/>
                <a:gd name="connsiteX2" fmla="*/ 7039378 w 7039378"/>
                <a:gd name="connsiteY2" fmla="*/ 4144617 h 6866274"/>
                <a:gd name="connsiteX3" fmla="*/ 4313583 w 7039378"/>
                <a:gd name="connsiteY3" fmla="*/ 6866274 h 6866274"/>
                <a:gd name="connsiteX4" fmla="*/ 0 w 7039378"/>
                <a:gd name="connsiteY4" fmla="*/ 6857999 h 6866274"/>
                <a:gd name="connsiteX5" fmla="*/ 12413 w 7039378"/>
                <a:gd name="connsiteY5" fmla="*/ 6460435 h 6866274"/>
                <a:gd name="connsiteX6" fmla="*/ 2338170 w 7039378"/>
                <a:gd name="connsiteY6" fmla="*/ 4134678 h 6866274"/>
                <a:gd name="connsiteX7" fmla="*/ 3998 w 7039378"/>
                <a:gd name="connsiteY7" fmla="*/ 1814530 h 6866274"/>
                <a:gd name="connsiteX8" fmla="*/ 2474 w 7039378"/>
                <a:gd name="connsiteY8" fmla="*/ 0 h 6866274"/>
                <a:gd name="connsiteX0" fmla="*/ 2474 w 7039378"/>
                <a:gd name="connsiteY0" fmla="*/ 0 h 6866274"/>
                <a:gd name="connsiteX1" fmla="*/ 2884822 w 7039378"/>
                <a:gd name="connsiteY1" fmla="*/ 0 h 6866274"/>
                <a:gd name="connsiteX2" fmla="*/ 7039378 w 7039378"/>
                <a:gd name="connsiteY2" fmla="*/ 4144617 h 6866274"/>
                <a:gd name="connsiteX3" fmla="*/ 4313583 w 7039378"/>
                <a:gd name="connsiteY3" fmla="*/ 6866274 h 6866274"/>
                <a:gd name="connsiteX4" fmla="*/ 0 w 7039378"/>
                <a:gd name="connsiteY4" fmla="*/ 6857999 h 6866274"/>
                <a:gd name="connsiteX5" fmla="*/ 0 w 7039378"/>
                <a:gd name="connsiteY5" fmla="*/ 6472847 h 6866274"/>
                <a:gd name="connsiteX6" fmla="*/ 2338170 w 7039378"/>
                <a:gd name="connsiteY6" fmla="*/ 4134678 h 6866274"/>
                <a:gd name="connsiteX7" fmla="*/ 3998 w 7039378"/>
                <a:gd name="connsiteY7" fmla="*/ 1814530 h 6866274"/>
                <a:gd name="connsiteX8" fmla="*/ 2474 w 7039378"/>
                <a:gd name="connsiteY8" fmla="*/ 0 h 6866274"/>
                <a:gd name="connsiteX0" fmla="*/ 2474 w 7039378"/>
                <a:gd name="connsiteY0" fmla="*/ 0 h 6866274"/>
                <a:gd name="connsiteX1" fmla="*/ 2884822 w 7039378"/>
                <a:gd name="connsiteY1" fmla="*/ 0 h 6866274"/>
                <a:gd name="connsiteX2" fmla="*/ 7039378 w 7039378"/>
                <a:gd name="connsiteY2" fmla="*/ 4144617 h 6866274"/>
                <a:gd name="connsiteX3" fmla="*/ 4313583 w 7039378"/>
                <a:gd name="connsiteY3" fmla="*/ 6866274 h 6866274"/>
                <a:gd name="connsiteX4" fmla="*/ 0 w 7039378"/>
                <a:gd name="connsiteY4" fmla="*/ 6857999 h 6866274"/>
                <a:gd name="connsiteX5" fmla="*/ 0 w 7039378"/>
                <a:gd name="connsiteY5" fmla="*/ 6472847 h 6866274"/>
                <a:gd name="connsiteX6" fmla="*/ 2338170 w 7039378"/>
                <a:gd name="connsiteY6" fmla="*/ 4134678 h 6866274"/>
                <a:gd name="connsiteX7" fmla="*/ 3998 w 7039378"/>
                <a:gd name="connsiteY7" fmla="*/ 1814530 h 6866274"/>
                <a:gd name="connsiteX8" fmla="*/ 2474 w 7039378"/>
                <a:gd name="connsiteY8" fmla="*/ 0 h 6866274"/>
                <a:gd name="connsiteX0" fmla="*/ 6611 w 7043515"/>
                <a:gd name="connsiteY0" fmla="*/ 0 h 6866274"/>
                <a:gd name="connsiteX1" fmla="*/ 2888959 w 7043515"/>
                <a:gd name="connsiteY1" fmla="*/ 0 h 6866274"/>
                <a:gd name="connsiteX2" fmla="*/ 7043515 w 7043515"/>
                <a:gd name="connsiteY2" fmla="*/ 4144617 h 6866274"/>
                <a:gd name="connsiteX3" fmla="*/ 4317720 w 7043515"/>
                <a:gd name="connsiteY3" fmla="*/ 6866274 h 6866274"/>
                <a:gd name="connsiteX4" fmla="*/ 0 w 7043515"/>
                <a:gd name="connsiteY4" fmla="*/ 6862137 h 6866274"/>
                <a:gd name="connsiteX5" fmla="*/ 4137 w 7043515"/>
                <a:gd name="connsiteY5" fmla="*/ 6472847 h 6866274"/>
                <a:gd name="connsiteX6" fmla="*/ 2342307 w 7043515"/>
                <a:gd name="connsiteY6" fmla="*/ 4134678 h 6866274"/>
                <a:gd name="connsiteX7" fmla="*/ 8135 w 7043515"/>
                <a:gd name="connsiteY7" fmla="*/ 1814530 h 6866274"/>
                <a:gd name="connsiteX8" fmla="*/ 6611 w 7043515"/>
                <a:gd name="connsiteY8" fmla="*/ 0 h 6866274"/>
                <a:gd name="connsiteX0" fmla="*/ 2474 w 7039378"/>
                <a:gd name="connsiteY0" fmla="*/ 0 h 6866274"/>
                <a:gd name="connsiteX1" fmla="*/ 2884822 w 7039378"/>
                <a:gd name="connsiteY1" fmla="*/ 0 h 6866274"/>
                <a:gd name="connsiteX2" fmla="*/ 7039378 w 7039378"/>
                <a:gd name="connsiteY2" fmla="*/ 4144617 h 6866274"/>
                <a:gd name="connsiteX3" fmla="*/ 4313583 w 7039378"/>
                <a:gd name="connsiteY3" fmla="*/ 6866274 h 6866274"/>
                <a:gd name="connsiteX4" fmla="*/ 1 w 7039378"/>
                <a:gd name="connsiteY4" fmla="*/ 6853862 h 6866274"/>
                <a:gd name="connsiteX5" fmla="*/ 0 w 7039378"/>
                <a:gd name="connsiteY5" fmla="*/ 6472847 h 6866274"/>
                <a:gd name="connsiteX6" fmla="*/ 2338170 w 7039378"/>
                <a:gd name="connsiteY6" fmla="*/ 4134678 h 6866274"/>
                <a:gd name="connsiteX7" fmla="*/ 3998 w 7039378"/>
                <a:gd name="connsiteY7" fmla="*/ 1814530 h 6866274"/>
                <a:gd name="connsiteX8" fmla="*/ 2474 w 7039378"/>
                <a:gd name="connsiteY8" fmla="*/ 0 h 6866274"/>
                <a:gd name="connsiteX0" fmla="*/ 2474 w 7039378"/>
                <a:gd name="connsiteY0" fmla="*/ 0 h 6866275"/>
                <a:gd name="connsiteX1" fmla="*/ 2884822 w 7039378"/>
                <a:gd name="connsiteY1" fmla="*/ 0 h 6866275"/>
                <a:gd name="connsiteX2" fmla="*/ 7039378 w 7039378"/>
                <a:gd name="connsiteY2" fmla="*/ 4144617 h 6866275"/>
                <a:gd name="connsiteX3" fmla="*/ 4313583 w 7039378"/>
                <a:gd name="connsiteY3" fmla="*/ 6866274 h 6866275"/>
                <a:gd name="connsiteX4" fmla="*/ 1 w 7039378"/>
                <a:gd name="connsiteY4" fmla="*/ 6866275 h 6866275"/>
                <a:gd name="connsiteX5" fmla="*/ 0 w 7039378"/>
                <a:gd name="connsiteY5" fmla="*/ 6472847 h 6866275"/>
                <a:gd name="connsiteX6" fmla="*/ 2338170 w 7039378"/>
                <a:gd name="connsiteY6" fmla="*/ 4134678 h 6866275"/>
                <a:gd name="connsiteX7" fmla="*/ 3998 w 7039378"/>
                <a:gd name="connsiteY7" fmla="*/ 1814530 h 6866275"/>
                <a:gd name="connsiteX8" fmla="*/ 2474 w 7039378"/>
                <a:gd name="connsiteY8" fmla="*/ 0 h 6866275"/>
                <a:gd name="connsiteX0" fmla="*/ 0 w 7044503"/>
                <a:gd name="connsiteY0" fmla="*/ 0 h 6866275"/>
                <a:gd name="connsiteX1" fmla="*/ 2889947 w 7044503"/>
                <a:gd name="connsiteY1" fmla="*/ 0 h 6866275"/>
                <a:gd name="connsiteX2" fmla="*/ 7044503 w 7044503"/>
                <a:gd name="connsiteY2" fmla="*/ 4144617 h 6866275"/>
                <a:gd name="connsiteX3" fmla="*/ 4318708 w 7044503"/>
                <a:gd name="connsiteY3" fmla="*/ 6866274 h 6866275"/>
                <a:gd name="connsiteX4" fmla="*/ 5126 w 7044503"/>
                <a:gd name="connsiteY4" fmla="*/ 6866275 h 6866275"/>
                <a:gd name="connsiteX5" fmla="*/ 5125 w 7044503"/>
                <a:gd name="connsiteY5" fmla="*/ 6472847 h 6866275"/>
                <a:gd name="connsiteX6" fmla="*/ 2343295 w 7044503"/>
                <a:gd name="connsiteY6" fmla="*/ 4134678 h 6866275"/>
                <a:gd name="connsiteX7" fmla="*/ 9123 w 7044503"/>
                <a:gd name="connsiteY7" fmla="*/ 1814530 h 6866275"/>
                <a:gd name="connsiteX8" fmla="*/ 0 w 7044503"/>
                <a:gd name="connsiteY8" fmla="*/ 0 h 6866275"/>
                <a:gd name="connsiteX0" fmla="*/ 0 w 7044503"/>
                <a:gd name="connsiteY0" fmla="*/ 0 h 6866275"/>
                <a:gd name="connsiteX1" fmla="*/ 2889947 w 7044503"/>
                <a:gd name="connsiteY1" fmla="*/ 0 h 6866275"/>
                <a:gd name="connsiteX2" fmla="*/ 7044503 w 7044503"/>
                <a:gd name="connsiteY2" fmla="*/ 4144617 h 6866275"/>
                <a:gd name="connsiteX3" fmla="*/ 4318708 w 7044503"/>
                <a:gd name="connsiteY3" fmla="*/ 6866274 h 6866275"/>
                <a:gd name="connsiteX4" fmla="*/ 5126 w 7044503"/>
                <a:gd name="connsiteY4" fmla="*/ 6866275 h 6866275"/>
                <a:gd name="connsiteX5" fmla="*/ 5125 w 7044503"/>
                <a:gd name="connsiteY5" fmla="*/ 6472847 h 6866275"/>
                <a:gd name="connsiteX6" fmla="*/ 2343295 w 7044503"/>
                <a:gd name="connsiteY6" fmla="*/ 4134678 h 6866275"/>
                <a:gd name="connsiteX7" fmla="*/ 1524 w 7044503"/>
                <a:gd name="connsiteY7" fmla="*/ 1811997 h 6866275"/>
                <a:gd name="connsiteX8" fmla="*/ 0 w 7044503"/>
                <a:gd name="connsiteY8" fmla="*/ 0 h 686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44503" h="6866275">
                  <a:moveTo>
                    <a:pt x="0" y="0"/>
                  </a:moveTo>
                  <a:lnTo>
                    <a:pt x="2889947" y="0"/>
                  </a:lnTo>
                  <a:lnTo>
                    <a:pt x="7044503" y="4144617"/>
                  </a:lnTo>
                  <a:lnTo>
                    <a:pt x="4318708" y="6866274"/>
                  </a:lnTo>
                  <a:lnTo>
                    <a:pt x="5126" y="6866275"/>
                  </a:lnTo>
                  <a:cubicBezTo>
                    <a:pt x="5126" y="6739270"/>
                    <a:pt x="5125" y="6599852"/>
                    <a:pt x="5125" y="6472847"/>
                  </a:cubicBezTo>
                  <a:lnTo>
                    <a:pt x="2343295" y="4134678"/>
                  </a:lnTo>
                  <a:lnTo>
                    <a:pt x="1524" y="1811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pic>
          <p:nvPicPr>
            <p:cNvPr id="11" name="Grafik 10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2" y="361517"/>
              <a:ext cx="1352587" cy="2673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39751" y="4076700"/>
            <a:ext cx="3408379" cy="1584548"/>
          </a:xfrm>
        </p:spPr>
        <p:txBody>
          <a:bodyPr anchor="t" anchorCtr="0">
            <a:noAutofit/>
          </a:bodyPr>
          <a:lstStyle>
            <a:lvl1pPr>
              <a:lnSpc>
                <a:spcPct val="134000"/>
              </a:lnSpc>
              <a:defRPr sz="900" cap="none" spc="0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495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2716"/>
            <a:ext cx="12192000" cy="63790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40017" y="3573018"/>
            <a:ext cx="5473617" cy="1728191"/>
          </a:xfrm>
        </p:spPr>
        <p:txBody>
          <a:bodyPr anchor="t" anchorCtr="0">
            <a:noAutofit/>
          </a:bodyPr>
          <a:lstStyle>
            <a:lvl1pPr>
              <a:lnSpc>
                <a:spcPct val="110000"/>
              </a:lnSpc>
              <a:defRPr sz="2700" spc="50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4078818" y="6417332"/>
            <a:ext cx="6193647" cy="216024"/>
          </a:xfrm>
        </p:spPr>
        <p:txBody>
          <a:bodyPr/>
          <a:lstStyle/>
          <a:p>
            <a:r>
              <a:rPr lang="en-US" smtClean="0"/>
              <a:t>EXAKT 80E PLUS - TRMGeneratePasswords  Software Guide</a:t>
            </a:r>
            <a:endParaRPr lang="de-DE" dirty="0"/>
          </a:p>
        </p:txBody>
      </p:sp>
      <p:sp>
        <p:nvSpPr>
          <p:cNvPr id="17" name="Freihandform 16"/>
          <p:cNvSpPr/>
          <p:nvPr userDrawn="1"/>
        </p:nvSpPr>
        <p:spPr>
          <a:xfrm>
            <a:off x="-4360" y="0"/>
            <a:ext cx="5785803" cy="6381750"/>
          </a:xfrm>
          <a:custGeom>
            <a:avLst/>
            <a:gdLst>
              <a:gd name="connsiteX0" fmla="*/ 0 w 4337108"/>
              <a:gd name="connsiteY0" fmla="*/ 0 h 6384022"/>
              <a:gd name="connsiteX1" fmla="*/ 553673 w 4337108"/>
              <a:gd name="connsiteY1" fmla="*/ 0 h 6384022"/>
              <a:gd name="connsiteX2" fmla="*/ 4337108 w 4337108"/>
              <a:gd name="connsiteY2" fmla="*/ 3783435 h 6384022"/>
              <a:gd name="connsiteX3" fmla="*/ 1736521 w 4337108"/>
              <a:gd name="connsiteY3" fmla="*/ 6384022 h 6384022"/>
              <a:gd name="connsiteX4" fmla="*/ 8389 w 4337108"/>
              <a:gd name="connsiteY4" fmla="*/ 6384022 h 6384022"/>
              <a:gd name="connsiteX5" fmla="*/ 8389 w 4337108"/>
              <a:gd name="connsiteY5" fmla="*/ 5209563 h 6384022"/>
              <a:gd name="connsiteX6" fmla="*/ 1442906 w 4337108"/>
              <a:gd name="connsiteY6" fmla="*/ 3775046 h 6384022"/>
              <a:gd name="connsiteX7" fmla="*/ 8388 w 4337108"/>
              <a:gd name="connsiteY7" fmla="*/ 2340528 h 6384022"/>
              <a:gd name="connsiteX8" fmla="*/ 0 w 4337108"/>
              <a:gd name="connsiteY8" fmla="*/ 0 h 6384022"/>
              <a:gd name="connsiteX0" fmla="*/ 0 w 4337108"/>
              <a:gd name="connsiteY0" fmla="*/ 0 h 6384022"/>
              <a:gd name="connsiteX1" fmla="*/ 553673 w 4337108"/>
              <a:gd name="connsiteY1" fmla="*/ 0 h 6384022"/>
              <a:gd name="connsiteX2" fmla="*/ 4337108 w 4337108"/>
              <a:gd name="connsiteY2" fmla="*/ 3783435 h 6384022"/>
              <a:gd name="connsiteX3" fmla="*/ 1736521 w 4337108"/>
              <a:gd name="connsiteY3" fmla="*/ 6384022 h 6384022"/>
              <a:gd name="connsiteX4" fmla="*/ 8389 w 4337108"/>
              <a:gd name="connsiteY4" fmla="*/ 6384022 h 6384022"/>
              <a:gd name="connsiteX5" fmla="*/ 8389 w 4337108"/>
              <a:gd name="connsiteY5" fmla="*/ 5209563 h 6384022"/>
              <a:gd name="connsiteX6" fmla="*/ 1442906 w 4337108"/>
              <a:gd name="connsiteY6" fmla="*/ 3775046 h 6384022"/>
              <a:gd name="connsiteX7" fmla="*/ 528 w 4337108"/>
              <a:gd name="connsiteY7" fmla="*/ 2333498 h 6384022"/>
              <a:gd name="connsiteX8" fmla="*/ 0 w 4337108"/>
              <a:gd name="connsiteY8" fmla="*/ 0 h 6384022"/>
              <a:gd name="connsiteX0" fmla="*/ 2244 w 4339352"/>
              <a:gd name="connsiteY0" fmla="*/ 0 h 6384022"/>
              <a:gd name="connsiteX1" fmla="*/ 555917 w 4339352"/>
              <a:gd name="connsiteY1" fmla="*/ 0 h 6384022"/>
              <a:gd name="connsiteX2" fmla="*/ 4339352 w 4339352"/>
              <a:gd name="connsiteY2" fmla="*/ 3783435 h 6384022"/>
              <a:gd name="connsiteX3" fmla="*/ 1738765 w 4339352"/>
              <a:gd name="connsiteY3" fmla="*/ 6384022 h 6384022"/>
              <a:gd name="connsiteX4" fmla="*/ 10633 w 4339352"/>
              <a:gd name="connsiteY4" fmla="*/ 6384022 h 6384022"/>
              <a:gd name="connsiteX5" fmla="*/ 0 w 4339352"/>
              <a:gd name="connsiteY5" fmla="*/ 5219396 h 6384022"/>
              <a:gd name="connsiteX6" fmla="*/ 1445150 w 4339352"/>
              <a:gd name="connsiteY6" fmla="*/ 3775046 h 6384022"/>
              <a:gd name="connsiteX7" fmla="*/ 2772 w 4339352"/>
              <a:gd name="connsiteY7" fmla="*/ 2333498 h 6384022"/>
              <a:gd name="connsiteX8" fmla="*/ 2244 w 4339352"/>
              <a:gd name="connsiteY8" fmla="*/ 0 h 6384022"/>
              <a:gd name="connsiteX0" fmla="*/ 2244 w 4339352"/>
              <a:gd name="connsiteY0" fmla="*/ 0 h 6384022"/>
              <a:gd name="connsiteX1" fmla="*/ 555917 w 4339352"/>
              <a:gd name="connsiteY1" fmla="*/ 0 h 6384022"/>
              <a:gd name="connsiteX2" fmla="*/ 4339352 w 4339352"/>
              <a:gd name="connsiteY2" fmla="*/ 3783435 h 6384022"/>
              <a:gd name="connsiteX3" fmla="*/ 1738765 w 4339352"/>
              <a:gd name="connsiteY3" fmla="*/ 6384022 h 6384022"/>
              <a:gd name="connsiteX4" fmla="*/ 5316 w 4339352"/>
              <a:gd name="connsiteY4" fmla="*/ 6380977 h 6384022"/>
              <a:gd name="connsiteX5" fmla="*/ 0 w 4339352"/>
              <a:gd name="connsiteY5" fmla="*/ 5219396 h 6384022"/>
              <a:gd name="connsiteX6" fmla="*/ 1445150 w 4339352"/>
              <a:gd name="connsiteY6" fmla="*/ 3775046 h 6384022"/>
              <a:gd name="connsiteX7" fmla="*/ 2772 w 4339352"/>
              <a:gd name="connsiteY7" fmla="*/ 2333498 h 6384022"/>
              <a:gd name="connsiteX8" fmla="*/ 2244 w 4339352"/>
              <a:gd name="connsiteY8" fmla="*/ 0 h 6384022"/>
              <a:gd name="connsiteX0" fmla="*/ 2244 w 4339352"/>
              <a:gd name="connsiteY0" fmla="*/ 0 h 6384022"/>
              <a:gd name="connsiteX1" fmla="*/ 555917 w 4339352"/>
              <a:gd name="connsiteY1" fmla="*/ 0 h 6384022"/>
              <a:gd name="connsiteX2" fmla="*/ 4339352 w 4339352"/>
              <a:gd name="connsiteY2" fmla="*/ 3783435 h 6384022"/>
              <a:gd name="connsiteX3" fmla="*/ 1738765 w 4339352"/>
              <a:gd name="connsiteY3" fmla="*/ 6384022 h 6384022"/>
              <a:gd name="connsiteX4" fmla="*/ 2658 w 4339352"/>
              <a:gd name="connsiteY4" fmla="*/ 6383249 h 6384022"/>
              <a:gd name="connsiteX5" fmla="*/ 0 w 4339352"/>
              <a:gd name="connsiteY5" fmla="*/ 5219396 h 6384022"/>
              <a:gd name="connsiteX6" fmla="*/ 1445150 w 4339352"/>
              <a:gd name="connsiteY6" fmla="*/ 3775046 h 6384022"/>
              <a:gd name="connsiteX7" fmla="*/ 2772 w 4339352"/>
              <a:gd name="connsiteY7" fmla="*/ 2333498 h 6384022"/>
              <a:gd name="connsiteX8" fmla="*/ 2244 w 4339352"/>
              <a:gd name="connsiteY8" fmla="*/ 0 h 638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9352" h="6384022">
                <a:moveTo>
                  <a:pt x="2244" y="0"/>
                </a:moveTo>
                <a:lnTo>
                  <a:pt x="555917" y="0"/>
                </a:lnTo>
                <a:lnTo>
                  <a:pt x="4339352" y="3783435"/>
                </a:lnTo>
                <a:lnTo>
                  <a:pt x="1738765" y="6384022"/>
                </a:lnTo>
                <a:lnTo>
                  <a:pt x="2658" y="6383249"/>
                </a:lnTo>
                <a:cubicBezTo>
                  <a:pt x="-886" y="5995040"/>
                  <a:pt x="3544" y="5607605"/>
                  <a:pt x="0" y="5219396"/>
                </a:cubicBezTo>
                <a:lnTo>
                  <a:pt x="1445150" y="3775046"/>
                </a:lnTo>
                <a:lnTo>
                  <a:pt x="2772" y="2333498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Rechteck 17"/>
          <p:cNvSpPr/>
          <p:nvPr userDrawn="1"/>
        </p:nvSpPr>
        <p:spPr>
          <a:xfrm>
            <a:off x="10464485" y="6489340"/>
            <a:ext cx="1249147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" rtlCol="0" anchor="b" anchorCtr="0"/>
          <a:lstStyle/>
          <a:p>
            <a:pPr algn="r">
              <a:lnSpc>
                <a:spcPct val="110000"/>
              </a:lnSpc>
            </a:pPr>
            <a:r>
              <a:rPr lang="de-DE" sz="900" dirty="0" smtClean="0">
                <a:solidFill>
                  <a:schemeClr val="tx1"/>
                </a:solidFill>
              </a:rPr>
              <a:t>Seite </a:t>
            </a:r>
            <a:fld id="{8ED80448-9F36-4EC7-8066-48A8A8F2B131}" type="slidenum">
              <a:rPr lang="de-DE" sz="900" smtClean="0">
                <a:solidFill>
                  <a:schemeClr val="tx1"/>
                </a:solidFill>
              </a:rPr>
              <a:pPr algn="r">
                <a:lnSpc>
                  <a:spcPct val="110000"/>
                </a:lnSpc>
              </a:pPr>
              <a:t>‹Nr.›</a:t>
            </a:fld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1212340" y="6483564"/>
            <a:ext cx="2783351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" rtlCol="0" anchor="b" anchorCtr="0"/>
          <a:lstStyle/>
          <a:p>
            <a:pPr algn="l">
              <a:lnSpc>
                <a:spcPct val="110000"/>
              </a:lnSpc>
            </a:pPr>
            <a:r>
              <a:rPr lang="de-DE" sz="900" dirty="0" smtClean="0">
                <a:solidFill>
                  <a:schemeClr val="tx1"/>
                </a:solidFill>
              </a:rPr>
              <a:t>because</a:t>
            </a:r>
            <a:r>
              <a:rPr lang="de-DE" sz="900" baseline="0" dirty="0" smtClean="0">
                <a:solidFill>
                  <a:schemeClr val="tx1"/>
                </a:solidFill>
              </a:rPr>
              <a:t> precision matters.</a:t>
            </a:r>
            <a:endParaRPr lang="de-DE" sz="900" dirty="0">
              <a:solidFill>
                <a:schemeClr val="tx1"/>
              </a:solidFill>
            </a:endParaRPr>
          </a:p>
        </p:txBody>
      </p:sp>
      <p:pic>
        <p:nvPicPr>
          <p:cNvPr id="20" name="Grafik 1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7" y="6525344"/>
            <a:ext cx="625080" cy="1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EXAKT 80E PLUS - TRMGeneratePasswords  Software Guide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303912" y="836712"/>
            <a:ext cx="5473700" cy="5184676"/>
          </a:xfrm>
        </p:spPr>
        <p:txBody>
          <a:bodyPr tIns="18000"/>
          <a:lstStyle>
            <a:lvl1pPr marL="136800" indent="-136800"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reihandform 6"/>
          <p:cNvSpPr/>
          <p:nvPr userDrawn="1"/>
        </p:nvSpPr>
        <p:spPr>
          <a:xfrm>
            <a:off x="-1820" y="0"/>
            <a:ext cx="4685680" cy="5598765"/>
          </a:xfrm>
          <a:custGeom>
            <a:avLst/>
            <a:gdLst>
              <a:gd name="connsiteX0" fmla="*/ 457200 w 4324350"/>
              <a:gd name="connsiteY0" fmla="*/ 0 h 5305425"/>
              <a:gd name="connsiteX1" fmla="*/ 3343275 w 4324350"/>
              <a:gd name="connsiteY1" fmla="*/ 0 h 5305425"/>
              <a:gd name="connsiteX2" fmla="*/ 4324350 w 4324350"/>
              <a:gd name="connsiteY2" fmla="*/ 981075 h 5305425"/>
              <a:gd name="connsiteX3" fmla="*/ 0 w 4324350"/>
              <a:gd name="connsiteY3" fmla="*/ 5305425 h 5305425"/>
              <a:gd name="connsiteX4" fmla="*/ 0 w 4324350"/>
              <a:gd name="connsiteY4" fmla="*/ 2447925 h 5305425"/>
              <a:gd name="connsiteX5" fmla="*/ 1457325 w 4324350"/>
              <a:gd name="connsiteY5" fmla="*/ 990600 h 5305425"/>
              <a:gd name="connsiteX6" fmla="*/ 457200 w 4324350"/>
              <a:gd name="connsiteY6" fmla="*/ 0 h 530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4350" h="5305425">
                <a:moveTo>
                  <a:pt x="457200" y="0"/>
                </a:moveTo>
                <a:lnTo>
                  <a:pt x="3343275" y="0"/>
                </a:lnTo>
                <a:lnTo>
                  <a:pt x="4324350" y="981075"/>
                </a:lnTo>
                <a:lnTo>
                  <a:pt x="0" y="5305425"/>
                </a:lnTo>
                <a:lnTo>
                  <a:pt x="0" y="2447925"/>
                </a:lnTo>
                <a:lnTo>
                  <a:pt x="1457325" y="990600"/>
                </a:lnTo>
                <a:lnTo>
                  <a:pt x="457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199399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EXAKT 80E PLUS - TRMGeneratePasswords  Software Guide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459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8367" y="1665290"/>
            <a:ext cx="5473700" cy="43560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39933" y="1665289"/>
            <a:ext cx="5473699" cy="43561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EXAKT 80E PLUS - TRMGeneratePasswords  Software Guide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031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EXAKT 80E PLUS - TRMGeneratePasswords  Software Guide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289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links, 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EXAKT 80E PLUS - TRMGeneratePasswords  Software Guide</a:t>
            </a:r>
            <a:endParaRPr lang="de-DE" dirty="0"/>
          </a:p>
        </p:txBody>
      </p:sp>
      <p:sp>
        <p:nvSpPr>
          <p:cNvPr id="7" name="Bildplatzhalter 9"/>
          <p:cNvSpPr>
            <a:spLocks noGrp="1"/>
          </p:cNvSpPr>
          <p:nvPr>
            <p:ph type="pic" sz="quarter" idx="11"/>
          </p:nvPr>
        </p:nvSpPr>
        <p:spPr>
          <a:xfrm>
            <a:off x="478367" y="1700214"/>
            <a:ext cx="4081464" cy="198022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2"/>
          </p:nvPr>
        </p:nvSpPr>
        <p:spPr>
          <a:xfrm>
            <a:off x="478367" y="4041069"/>
            <a:ext cx="4081464" cy="1980319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799857" y="1700214"/>
            <a:ext cx="6913777" cy="504651"/>
          </a:xfrm>
        </p:spPr>
        <p:txBody>
          <a:bodyPr/>
          <a:lstStyle>
            <a:lvl1pPr marL="0" indent="0">
              <a:buNone/>
              <a:defRPr sz="1580" cap="all" spc="50" baseline="0"/>
            </a:lvl1pPr>
            <a:lvl2pPr marL="268287" indent="0">
              <a:buNone/>
              <a:defRPr sz="1580" cap="all" baseline="0"/>
            </a:lvl2pPr>
            <a:lvl3pPr marL="536575" indent="0">
              <a:buNone/>
              <a:defRPr sz="1580" cap="all" baseline="0"/>
            </a:lvl3pPr>
            <a:lvl4pPr marL="896938" indent="0">
              <a:buNone/>
              <a:defRPr sz="1580" cap="all" baseline="0"/>
            </a:lvl4pPr>
            <a:lvl5pPr marL="1252538" indent="0">
              <a:buNone/>
              <a:defRPr sz="1580" cap="all" baseline="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4800600" y="2240868"/>
            <a:ext cx="6913033" cy="1440160"/>
          </a:xfrm>
        </p:spPr>
        <p:txBody>
          <a:bodyPr tIns="0"/>
          <a:lstStyle>
            <a:lvl1pPr marL="0" indent="0">
              <a:lnSpc>
                <a:spcPct val="123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799857" y="4040474"/>
            <a:ext cx="6913777" cy="504651"/>
          </a:xfrm>
        </p:spPr>
        <p:txBody>
          <a:bodyPr/>
          <a:lstStyle>
            <a:lvl1pPr marL="0" indent="0">
              <a:buNone/>
              <a:defRPr sz="1580" cap="all" spc="50" baseline="0"/>
            </a:lvl1pPr>
            <a:lvl2pPr marL="268287" indent="0">
              <a:buNone/>
              <a:defRPr sz="1580" cap="all" baseline="0"/>
            </a:lvl2pPr>
            <a:lvl3pPr marL="536575" indent="0">
              <a:buNone/>
              <a:defRPr sz="1580" cap="all" baseline="0"/>
            </a:lvl3pPr>
            <a:lvl4pPr marL="896938" indent="0">
              <a:buNone/>
              <a:defRPr sz="1580" cap="all" baseline="0"/>
            </a:lvl4pPr>
            <a:lvl5pPr marL="1252538" indent="0">
              <a:buNone/>
              <a:defRPr sz="1580" cap="all" baseline="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4800600" y="4581128"/>
            <a:ext cx="6913033" cy="1440260"/>
          </a:xfrm>
        </p:spPr>
        <p:txBody>
          <a:bodyPr tIns="0"/>
          <a:lstStyle>
            <a:lvl1pPr marL="0" indent="0">
              <a:lnSpc>
                <a:spcPct val="123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171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oben, Inhal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EXAKT 80E PLUS - TRMGeneratePasswords  Software Guide</a:t>
            </a:r>
            <a:endParaRPr lang="de-DE" dirty="0"/>
          </a:p>
        </p:txBody>
      </p:sp>
      <p:sp>
        <p:nvSpPr>
          <p:cNvPr id="7" name="Bildplatzhalter 9"/>
          <p:cNvSpPr>
            <a:spLocks noGrp="1"/>
          </p:cNvSpPr>
          <p:nvPr>
            <p:ph type="pic" sz="quarter" idx="11"/>
          </p:nvPr>
        </p:nvSpPr>
        <p:spPr>
          <a:xfrm>
            <a:off x="478366" y="1700214"/>
            <a:ext cx="5521623" cy="1728786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478367" y="3573016"/>
            <a:ext cx="5521623" cy="2448372"/>
          </a:xfrm>
        </p:spPr>
        <p:txBody>
          <a:bodyPr tIns="0"/>
          <a:lstStyle>
            <a:lvl1pPr marL="0" indent="0">
              <a:lnSpc>
                <a:spcPct val="123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5"/>
          </p:nvPr>
        </p:nvSpPr>
        <p:spPr>
          <a:xfrm>
            <a:off x="6192011" y="1700214"/>
            <a:ext cx="5521623" cy="1728786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6192010" y="3573016"/>
            <a:ext cx="5521623" cy="2448372"/>
          </a:xfrm>
        </p:spPr>
        <p:txBody>
          <a:bodyPr tIns="0"/>
          <a:lstStyle>
            <a:lvl1pPr marL="0" indent="0">
              <a:lnSpc>
                <a:spcPct val="123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1522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EXAKT 80E PLUS - TRMGeneratePasswords  Software Guide</a:t>
            </a:r>
            <a:endParaRPr lang="de-DE" dirty="0"/>
          </a:p>
        </p:txBody>
      </p:sp>
      <p:sp>
        <p:nvSpPr>
          <p:cNvPr id="7" name="Bildplatzhalter 9"/>
          <p:cNvSpPr>
            <a:spLocks noGrp="1"/>
          </p:cNvSpPr>
          <p:nvPr>
            <p:ph type="pic" sz="quarter" idx="11"/>
          </p:nvPr>
        </p:nvSpPr>
        <p:spPr>
          <a:xfrm>
            <a:off x="478366" y="1700214"/>
            <a:ext cx="5521623" cy="4321174"/>
          </a:xfrm>
          <a:solidFill>
            <a:schemeClr val="accent6">
              <a:lumMod val="20000"/>
              <a:lumOff val="80000"/>
            </a:schemeClr>
          </a:solidFill>
        </p:spPr>
        <p:txBody>
          <a:bodyPr lIns="90000" tIns="46800" rIns="90000" bIns="468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6240017" y="1665289"/>
            <a:ext cx="5473617" cy="539576"/>
          </a:xfrm>
        </p:spPr>
        <p:txBody>
          <a:bodyPr/>
          <a:lstStyle>
            <a:lvl1pPr marL="0" indent="0">
              <a:buNone/>
              <a:defRPr sz="1800" cap="all" spc="50" baseline="0"/>
            </a:lvl1pPr>
            <a:lvl2pPr marL="268287" indent="0">
              <a:buNone/>
              <a:defRPr sz="1580" cap="all" baseline="0"/>
            </a:lvl2pPr>
            <a:lvl3pPr marL="536575" indent="0">
              <a:buNone/>
              <a:defRPr sz="1580" cap="all" baseline="0"/>
            </a:lvl3pPr>
            <a:lvl4pPr marL="896938" indent="0">
              <a:buNone/>
              <a:defRPr sz="1580" cap="all" baseline="0"/>
            </a:lvl4pPr>
            <a:lvl5pPr marL="1252538" indent="0">
              <a:buNone/>
              <a:defRPr sz="1580" cap="all" baseline="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6240016" y="2492896"/>
            <a:ext cx="5473616" cy="3528492"/>
          </a:xfrm>
        </p:spPr>
        <p:txBody>
          <a:bodyPr tIns="0"/>
          <a:lstStyle>
            <a:lvl1pPr marL="0" indent="0">
              <a:lnSpc>
                <a:spcPct val="123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551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8367" y="152636"/>
            <a:ext cx="11235267" cy="104411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79776" y="1664804"/>
            <a:ext cx="7633857" cy="43565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78818" y="6456540"/>
            <a:ext cx="6193647" cy="216024"/>
          </a:xfrm>
          <a:prstGeom prst="rect">
            <a:avLst/>
          </a:prstGeom>
        </p:spPr>
        <p:txBody>
          <a:bodyPr vert="horz" lIns="0" tIns="0" rIns="0" bIns="3600" rtlCol="0" anchor="b" anchorCtr="0"/>
          <a:lstStyle>
            <a:lvl1pPr algn="l">
              <a:lnSpc>
                <a:spcPct val="11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EXAKT 80E PLUS - TRMGeneratePasswords  Software Guide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10464485" y="6489340"/>
            <a:ext cx="1249147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" rtlCol="0" anchor="b" anchorCtr="0"/>
          <a:lstStyle/>
          <a:p>
            <a:pPr algn="r">
              <a:lnSpc>
                <a:spcPct val="110000"/>
              </a:lnSpc>
            </a:pPr>
            <a:r>
              <a:rPr lang="de-DE" sz="900" dirty="0" smtClean="0">
                <a:solidFill>
                  <a:schemeClr val="tx1"/>
                </a:solidFill>
              </a:rPr>
              <a:t>Seite </a:t>
            </a:r>
            <a:fld id="{8ED80448-9F36-4EC7-8066-48A8A8F2B131}" type="slidenum">
              <a:rPr lang="de-DE" sz="900" smtClean="0">
                <a:solidFill>
                  <a:schemeClr val="tx1"/>
                </a:solidFill>
              </a:rPr>
              <a:pPr algn="r">
                <a:lnSpc>
                  <a:spcPct val="110000"/>
                </a:lnSpc>
              </a:pPr>
              <a:t>‹Nr.›</a:t>
            </a:fld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1214571" y="6485820"/>
            <a:ext cx="2783351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" rtlCol="0" anchor="b" anchorCtr="0"/>
          <a:lstStyle/>
          <a:p>
            <a:pPr algn="l">
              <a:lnSpc>
                <a:spcPct val="110000"/>
              </a:lnSpc>
            </a:pPr>
            <a:r>
              <a:rPr lang="de-DE" sz="900" dirty="0" smtClean="0">
                <a:solidFill>
                  <a:schemeClr val="tx1"/>
                </a:solidFill>
              </a:rPr>
              <a:t>because</a:t>
            </a:r>
            <a:r>
              <a:rPr lang="de-DE" sz="900" baseline="0" dirty="0" smtClean="0">
                <a:solidFill>
                  <a:schemeClr val="tx1"/>
                </a:solidFill>
              </a:rPr>
              <a:t> precision matters.</a:t>
            </a:r>
            <a:endParaRPr lang="de-DE" sz="900" dirty="0">
              <a:solidFill>
                <a:schemeClr val="tx1"/>
              </a:solidFill>
            </a:endParaRPr>
          </a:p>
        </p:txBody>
      </p:sp>
      <p:pic>
        <p:nvPicPr>
          <p:cNvPr id="11" name="Grafik 10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7" y="6525344"/>
            <a:ext cx="625080" cy="136976"/>
          </a:xfrm>
          <a:prstGeom prst="rect">
            <a:avLst/>
          </a:prstGeom>
        </p:spPr>
      </p:pic>
      <p:cxnSp>
        <p:nvCxnSpPr>
          <p:cNvPr id="13" name="Gerade Verbindung 12"/>
          <p:cNvCxnSpPr/>
          <p:nvPr userDrawn="1"/>
        </p:nvCxnSpPr>
        <p:spPr>
          <a:xfrm>
            <a:off x="478367" y="6381328"/>
            <a:ext cx="11235267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63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2" r:id="rId5"/>
    <p:sldLayoutId id="2147483654" r:id="rId6"/>
    <p:sldLayoutId id="2147483658" r:id="rId7"/>
    <p:sldLayoutId id="2147483660" r:id="rId8"/>
    <p:sldLayoutId id="2147483661" r:id="rId9"/>
    <p:sldLayoutId id="2147483655" r:id="rId10"/>
    <p:sldLayoutId id="2147483659" r:id="rId11"/>
    <p:sldLayoutId id="2147483662" r:id="rId12"/>
  </p:sldLayoutIdLst>
  <p:hf sldNum="0"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7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938" indent="-134938" algn="l" defTabSz="914400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76213" algn="l" defTabSz="914400" rtl="0" eaLnBrk="1" latinLnBrk="0" hangingPunct="1">
        <a:lnSpc>
          <a:spcPct val="98000"/>
        </a:lnSpc>
        <a:spcBef>
          <a:spcPts val="0"/>
        </a:spcBef>
        <a:buFont typeface="Symbol" panose="05050102010706020507" pitchFamily="18" charset="2"/>
        <a:buChar char="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184150" algn="l" defTabSz="914400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177800" algn="l" defTabSz="914400" rtl="0" eaLnBrk="1" latinLnBrk="0" hangingPunct="1">
        <a:lnSpc>
          <a:spcPct val="98000"/>
        </a:lnSpc>
        <a:spcBef>
          <a:spcPts val="0"/>
        </a:spcBef>
        <a:buFont typeface="Symbol" panose="05050102010706020507" pitchFamily="18" charset="2"/>
        <a:buChar char="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9863" indent="-187325" algn="l" defTabSz="914400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7" y="0"/>
            <a:ext cx="12202847" cy="6858000"/>
          </a:xfrm>
          <a:prstGeom prst="rect">
            <a:avLst/>
          </a:prstGeom>
        </p:spPr>
      </p:pic>
      <p:grpSp>
        <p:nvGrpSpPr>
          <p:cNvPr id="73" name="Gruppieren 72"/>
          <p:cNvGrpSpPr/>
          <p:nvPr/>
        </p:nvGrpSpPr>
        <p:grpSpPr>
          <a:xfrm>
            <a:off x="-9440" y="-163780"/>
            <a:ext cx="7063876" cy="7020477"/>
            <a:chOff x="-7600" y="1"/>
            <a:chExt cx="7044503" cy="6866275"/>
          </a:xfrm>
        </p:grpSpPr>
        <p:sp>
          <p:nvSpPr>
            <p:cNvPr id="74" name="Freihandform 73"/>
            <p:cNvSpPr/>
            <p:nvPr/>
          </p:nvSpPr>
          <p:spPr>
            <a:xfrm>
              <a:off x="-7600" y="1"/>
              <a:ext cx="7044503" cy="6866275"/>
            </a:xfrm>
            <a:custGeom>
              <a:avLst/>
              <a:gdLst>
                <a:gd name="connsiteX0" fmla="*/ 0 w 7036904"/>
                <a:gd name="connsiteY0" fmla="*/ 0 h 6857999"/>
                <a:gd name="connsiteX1" fmla="*/ 2882348 w 7036904"/>
                <a:gd name="connsiteY1" fmla="*/ 0 h 6857999"/>
                <a:gd name="connsiteX2" fmla="*/ 7036904 w 7036904"/>
                <a:gd name="connsiteY2" fmla="*/ 4144617 h 6857999"/>
                <a:gd name="connsiteX3" fmla="*/ 4323522 w 7036904"/>
                <a:gd name="connsiteY3" fmla="*/ 6857999 h 6857999"/>
                <a:gd name="connsiteX4" fmla="*/ 9939 w 7036904"/>
                <a:gd name="connsiteY4" fmla="*/ 6857999 h 6857999"/>
                <a:gd name="connsiteX5" fmla="*/ 9939 w 7036904"/>
                <a:gd name="connsiteY5" fmla="*/ 6460435 h 6857999"/>
                <a:gd name="connsiteX6" fmla="*/ 2335696 w 7036904"/>
                <a:gd name="connsiteY6" fmla="*/ 4134678 h 6857999"/>
                <a:gd name="connsiteX7" fmla="*/ 9939 w 7036904"/>
                <a:gd name="connsiteY7" fmla="*/ 1808921 h 6857999"/>
                <a:gd name="connsiteX8" fmla="*/ 0 w 7036904"/>
                <a:gd name="connsiteY8" fmla="*/ 0 h 6857999"/>
                <a:gd name="connsiteX0" fmla="*/ 0 w 7036904"/>
                <a:gd name="connsiteY0" fmla="*/ 0 h 6857999"/>
                <a:gd name="connsiteX1" fmla="*/ 2882348 w 7036904"/>
                <a:gd name="connsiteY1" fmla="*/ 0 h 6857999"/>
                <a:gd name="connsiteX2" fmla="*/ 7036904 w 7036904"/>
                <a:gd name="connsiteY2" fmla="*/ 4144617 h 6857999"/>
                <a:gd name="connsiteX3" fmla="*/ 4323522 w 7036904"/>
                <a:gd name="connsiteY3" fmla="*/ 6857999 h 6857999"/>
                <a:gd name="connsiteX4" fmla="*/ 9939 w 7036904"/>
                <a:gd name="connsiteY4" fmla="*/ 6857999 h 6857999"/>
                <a:gd name="connsiteX5" fmla="*/ 9939 w 7036904"/>
                <a:gd name="connsiteY5" fmla="*/ 6460435 h 6857999"/>
                <a:gd name="connsiteX6" fmla="*/ 2335696 w 7036904"/>
                <a:gd name="connsiteY6" fmla="*/ 4134678 h 6857999"/>
                <a:gd name="connsiteX7" fmla="*/ 1524 w 7036904"/>
                <a:gd name="connsiteY7" fmla="*/ 1814530 h 6857999"/>
                <a:gd name="connsiteX8" fmla="*/ 0 w 7036904"/>
                <a:gd name="connsiteY8" fmla="*/ 0 h 6857999"/>
                <a:gd name="connsiteX0" fmla="*/ 0 w 7036904"/>
                <a:gd name="connsiteY0" fmla="*/ 0 h 6866274"/>
                <a:gd name="connsiteX1" fmla="*/ 2882348 w 7036904"/>
                <a:gd name="connsiteY1" fmla="*/ 0 h 6866274"/>
                <a:gd name="connsiteX2" fmla="*/ 7036904 w 7036904"/>
                <a:gd name="connsiteY2" fmla="*/ 4144617 h 6866274"/>
                <a:gd name="connsiteX3" fmla="*/ 4311109 w 7036904"/>
                <a:gd name="connsiteY3" fmla="*/ 6866274 h 6866274"/>
                <a:gd name="connsiteX4" fmla="*/ 9939 w 7036904"/>
                <a:gd name="connsiteY4" fmla="*/ 6857999 h 6866274"/>
                <a:gd name="connsiteX5" fmla="*/ 9939 w 7036904"/>
                <a:gd name="connsiteY5" fmla="*/ 6460435 h 6866274"/>
                <a:gd name="connsiteX6" fmla="*/ 2335696 w 7036904"/>
                <a:gd name="connsiteY6" fmla="*/ 4134678 h 6866274"/>
                <a:gd name="connsiteX7" fmla="*/ 1524 w 7036904"/>
                <a:gd name="connsiteY7" fmla="*/ 1814530 h 6866274"/>
                <a:gd name="connsiteX8" fmla="*/ 0 w 7036904"/>
                <a:gd name="connsiteY8" fmla="*/ 0 h 6866274"/>
                <a:gd name="connsiteX0" fmla="*/ 2474 w 7039378"/>
                <a:gd name="connsiteY0" fmla="*/ 0 h 6866274"/>
                <a:gd name="connsiteX1" fmla="*/ 2884822 w 7039378"/>
                <a:gd name="connsiteY1" fmla="*/ 0 h 6866274"/>
                <a:gd name="connsiteX2" fmla="*/ 7039378 w 7039378"/>
                <a:gd name="connsiteY2" fmla="*/ 4144617 h 6866274"/>
                <a:gd name="connsiteX3" fmla="*/ 4313583 w 7039378"/>
                <a:gd name="connsiteY3" fmla="*/ 6866274 h 6866274"/>
                <a:gd name="connsiteX4" fmla="*/ 0 w 7039378"/>
                <a:gd name="connsiteY4" fmla="*/ 6857999 h 6866274"/>
                <a:gd name="connsiteX5" fmla="*/ 12413 w 7039378"/>
                <a:gd name="connsiteY5" fmla="*/ 6460435 h 6866274"/>
                <a:gd name="connsiteX6" fmla="*/ 2338170 w 7039378"/>
                <a:gd name="connsiteY6" fmla="*/ 4134678 h 6866274"/>
                <a:gd name="connsiteX7" fmla="*/ 3998 w 7039378"/>
                <a:gd name="connsiteY7" fmla="*/ 1814530 h 6866274"/>
                <a:gd name="connsiteX8" fmla="*/ 2474 w 7039378"/>
                <a:gd name="connsiteY8" fmla="*/ 0 h 6866274"/>
                <a:gd name="connsiteX0" fmla="*/ 2474 w 7039378"/>
                <a:gd name="connsiteY0" fmla="*/ 0 h 6866274"/>
                <a:gd name="connsiteX1" fmla="*/ 2884822 w 7039378"/>
                <a:gd name="connsiteY1" fmla="*/ 0 h 6866274"/>
                <a:gd name="connsiteX2" fmla="*/ 7039378 w 7039378"/>
                <a:gd name="connsiteY2" fmla="*/ 4144617 h 6866274"/>
                <a:gd name="connsiteX3" fmla="*/ 4313583 w 7039378"/>
                <a:gd name="connsiteY3" fmla="*/ 6866274 h 6866274"/>
                <a:gd name="connsiteX4" fmla="*/ 0 w 7039378"/>
                <a:gd name="connsiteY4" fmla="*/ 6857999 h 6866274"/>
                <a:gd name="connsiteX5" fmla="*/ 0 w 7039378"/>
                <a:gd name="connsiteY5" fmla="*/ 6472847 h 6866274"/>
                <a:gd name="connsiteX6" fmla="*/ 2338170 w 7039378"/>
                <a:gd name="connsiteY6" fmla="*/ 4134678 h 6866274"/>
                <a:gd name="connsiteX7" fmla="*/ 3998 w 7039378"/>
                <a:gd name="connsiteY7" fmla="*/ 1814530 h 6866274"/>
                <a:gd name="connsiteX8" fmla="*/ 2474 w 7039378"/>
                <a:gd name="connsiteY8" fmla="*/ 0 h 6866274"/>
                <a:gd name="connsiteX0" fmla="*/ 2474 w 7039378"/>
                <a:gd name="connsiteY0" fmla="*/ 0 h 6866274"/>
                <a:gd name="connsiteX1" fmla="*/ 2884822 w 7039378"/>
                <a:gd name="connsiteY1" fmla="*/ 0 h 6866274"/>
                <a:gd name="connsiteX2" fmla="*/ 7039378 w 7039378"/>
                <a:gd name="connsiteY2" fmla="*/ 4144617 h 6866274"/>
                <a:gd name="connsiteX3" fmla="*/ 4313583 w 7039378"/>
                <a:gd name="connsiteY3" fmla="*/ 6866274 h 6866274"/>
                <a:gd name="connsiteX4" fmla="*/ 0 w 7039378"/>
                <a:gd name="connsiteY4" fmla="*/ 6857999 h 6866274"/>
                <a:gd name="connsiteX5" fmla="*/ 0 w 7039378"/>
                <a:gd name="connsiteY5" fmla="*/ 6472847 h 6866274"/>
                <a:gd name="connsiteX6" fmla="*/ 2338170 w 7039378"/>
                <a:gd name="connsiteY6" fmla="*/ 4134678 h 6866274"/>
                <a:gd name="connsiteX7" fmla="*/ 3998 w 7039378"/>
                <a:gd name="connsiteY7" fmla="*/ 1814530 h 6866274"/>
                <a:gd name="connsiteX8" fmla="*/ 2474 w 7039378"/>
                <a:gd name="connsiteY8" fmla="*/ 0 h 6866274"/>
                <a:gd name="connsiteX0" fmla="*/ 6611 w 7043515"/>
                <a:gd name="connsiteY0" fmla="*/ 0 h 6866274"/>
                <a:gd name="connsiteX1" fmla="*/ 2888959 w 7043515"/>
                <a:gd name="connsiteY1" fmla="*/ 0 h 6866274"/>
                <a:gd name="connsiteX2" fmla="*/ 7043515 w 7043515"/>
                <a:gd name="connsiteY2" fmla="*/ 4144617 h 6866274"/>
                <a:gd name="connsiteX3" fmla="*/ 4317720 w 7043515"/>
                <a:gd name="connsiteY3" fmla="*/ 6866274 h 6866274"/>
                <a:gd name="connsiteX4" fmla="*/ 0 w 7043515"/>
                <a:gd name="connsiteY4" fmla="*/ 6862137 h 6866274"/>
                <a:gd name="connsiteX5" fmla="*/ 4137 w 7043515"/>
                <a:gd name="connsiteY5" fmla="*/ 6472847 h 6866274"/>
                <a:gd name="connsiteX6" fmla="*/ 2342307 w 7043515"/>
                <a:gd name="connsiteY6" fmla="*/ 4134678 h 6866274"/>
                <a:gd name="connsiteX7" fmla="*/ 8135 w 7043515"/>
                <a:gd name="connsiteY7" fmla="*/ 1814530 h 6866274"/>
                <a:gd name="connsiteX8" fmla="*/ 6611 w 7043515"/>
                <a:gd name="connsiteY8" fmla="*/ 0 h 6866274"/>
                <a:gd name="connsiteX0" fmla="*/ 2474 w 7039378"/>
                <a:gd name="connsiteY0" fmla="*/ 0 h 6866274"/>
                <a:gd name="connsiteX1" fmla="*/ 2884822 w 7039378"/>
                <a:gd name="connsiteY1" fmla="*/ 0 h 6866274"/>
                <a:gd name="connsiteX2" fmla="*/ 7039378 w 7039378"/>
                <a:gd name="connsiteY2" fmla="*/ 4144617 h 6866274"/>
                <a:gd name="connsiteX3" fmla="*/ 4313583 w 7039378"/>
                <a:gd name="connsiteY3" fmla="*/ 6866274 h 6866274"/>
                <a:gd name="connsiteX4" fmla="*/ 1 w 7039378"/>
                <a:gd name="connsiteY4" fmla="*/ 6853862 h 6866274"/>
                <a:gd name="connsiteX5" fmla="*/ 0 w 7039378"/>
                <a:gd name="connsiteY5" fmla="*/ 6472847 h 6866274"/>
                <a:gd name="connsiteX6" fmla="*/ 2338170 w 7039378"/>
                <a:gd name="connsiteY6" fmla="*/ 4134678 h 6866274"/>
                <a:gd name="connsiteX7" fmla="*/ 3998 w 7039378"/>
                <a:gd name="connsiteY7" fmla="*/ 1814530 h 6866274"/>
                <a:gd name="connsiteX8" fmla="*/ 2474 w 7039378"/>
                <a:gd name="connsiteY8" fmla="*/ 0 h 6866274"/>
                <a:gd name="connsiteX0" fmla="*/ 2474 w 7039378"/>
                <a:gd name="connsiteY0" fmla="*/ 0 h 6866275"/>
                <a:gd name="connsiteX1" fmla="*/ 2884822 w 7039378"/>
                <a:gd name="connsiteY1" fmla="*/ 0 h 6866275"/>
                <a:gd name="connsiteX2" fmla="*/ 7039378 w 7039378"/>
                <a:gd name="connsiteY2" fmla="*/ 4144617 h 6866275"/>
                <a:gd name="connsiteX3" fmla="*/ 4313583 w 7039378"/>
                <a:gd name="connsiteY3" fmla="*/ 6866274 h 6866275"/>
                <a:gd name="connsiteX4" fmla="*/ 1 w 7039378"/>
                <a:gd name="connsiteY4" fmla="*/ 6866275 h 6866275"/>
                <a:gd name="connsiteX5" fmla="*/ 0 w 7039378"/>
                <a:gd name="connsiteY5" fmla="*/ 6472847 h 6866275"/>
                <a:gd name="connsiteX6" fmla="*/ 2338170 w 7039378"/>
                <a:gd name="connsiteY6" fmla="*/ 4134678 h 6866275"/>
                <a:gd name="connsiteX7" fmla="*/ 3998 w 7039378"/>
                <a:gd name="connsiteY7" fmla="*/ 1814530 h 6866275"/>
                <a:gd name="connsiteX8" fmla="*/ 2474 w 7039378"/>
                <a:gd name="connsiteY8" fmla="*/ 0 h 6866275"/>
                <a:gd name="connsiteX0" fmla="*/ 0 w 7044503"/>
                <a:gd name="connsiteY0" fmla="*/ 0 h 6866275"/>
                <a:gd name="connsiteX1" fmla="*/ 2889947 w 7044503"/>
                <a:gd name="connsiteY1" fmla="*/ 0 h 6866275"/>
                <a:gd name="connsiteX2" fmla="*/ 7044503 w 7044503"/>
                <a:gd name="connsiteY2" fmla="*/ 4144617 h 6866275"/>
                <a:gd name="connsiteX3" fmla="*/ 4318708 w 7044503"/>
                <a:gd name="connsiteY3" fmla="*/ 6866274 h 6866275"/>
                <a:gd name="connsiteX4" fmla="*/ 5126 w 7044503"/>
                <a:gd name="connsiteY4" fmla="*/ 6866275 h 6866275"/>
                <a:gd name="connsiteX5" fmla="*/ 5125 w 7044503"/>
                <a:gd name="connsiteY5" fmla="*/ 6472847 h 6866275"/>
                <a:gd name="connsiteX6" fmla="*/ 2343295 w 7044503"/>
                <a:gd name="connsiteY6" fmla="*/ 4134678 h 6866275"/>
                <a:gd name="connsiteX7" fmla="*/ 9123 w 7044503"/>
                <a:gd name="connsiteY7" fmla="*/ 1814530 h 6866275"/>
                <a:gd name="connsiteX8" fmla="*/ 0 w 7044503"/>
                <a:gd name="connsiteY8" fmla="*/ 0 h 6866275"/>
                <a:gd name="connsiteX0" fmla="*/ 0 w 7044503"/>
                <a:gd name="connsiteY0" fmla="*/ 0 h 6866275"/>
                <a:gd name="connsiteX1" fmla="*/ 2889947 w 7044503"/>
                <a:gd name="connsiteY1" fmla="*/ 0 h 6866275"/>
                <a:gd name="connsiteX2" fmla="*/ 7044503 w 7044503"/>
                <a:gd name="connsiteY2" fmla="*/ 4144617 h 6866275"/>
                <a:gd name="connsiteX3" fmla="*/ 4318708 w 7044503"/>
                <a:gd name="connsiteY3" fmla="*/ 6866274 h 6866275"/>
                <a:gd name="connsiteX4" fmla="*/ 5126 w 7044503"/>
                <a:gd name="connsiteY4" fmla="*/ 6866275 h 6866275"/>
                <a:gd name="connsiteX5" fmla="*/ 5125 w 7044503"/>
                <a:gd name="connsiteY5" fmla="*/ 6472847 h 6866275"/>
                <a:gd name="connsiteX6" fmla="*/ 2343295 w 7044503"/>
                <a:gd name="connsiteY6" fmla="*/ 4134678 h 6866275"/>
                <a:gd name="connsiteX7" fmla="*/ 1524 w 7044503"/>
                <a:gd name="connsiteY7" fmla="*/ 1811997 h 6866275"/>
                <a:gd name="connsiteX8" fmla="*/ 0 w 7044503"/>
                <a:gd name="connsiteY8" fmla="*/ 0 h 686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44503" h="6866275">
                  <a:moveTo>
                    <a:pt x="0" y="0"/>
                  </a:moveTo>
                  <a:lnTo>
                    <a:pt x="2889947" y="0"/>
                  </a:lnTo>
                  <a:lnTo>
                    <a:pt x="7044503" y="4144617"/>
                  </a:lnTo>
                  <a:lnTo>
                    <a:pt x="4318708" y="6866274"/>
                  </a:lnTo>
                  <a:lnTo>
                    <a:pt x="5126" y="6866275"/>
                  </a:lnTo>
                  <a:cubicBezTo>
                    <a:pt x="5126" y="6739270"/>
                    <a:pt x="5125" y="6599852"/>
                    <a:pt x="5125" y="6472847"/>
                  </a:cubicBezTo>
                  <a:lnTo>
                    <a:pt x="2343295" y="4134678"/>
                  </a:lnTo>
                  <a:lnTo>
                    <a:pt x="1524" y="1811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5" name="Grafik 7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32" y="361517"/>
              <a:ext cx="1352587" cy="2673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75104" y="2900234"/>
            <a:ext cx="4296960" cy="1692647"/>
          </a:xfrm>
        </p:spPr>
        <p:txBody>
          <a:bodyPr/>
          <a:lstStyle/>
          <a:p>
            <a:r>
              <a:rPr lang="en-GB" dirty="0" smtClean="0"/>
              <a:t>EXAKT 80E PLUS</a:t>
            </a:r>
            <a:br>
              <a:rPr lang="en-GB" dirty="0" smtClean="0"/>
            </a:br>
            <a:r>
              <a:rPr lang="en-GB" dirty="0" smtClean="0"/>
              <a:t>Password software</a:t>
            </a:r>
            <a:endParaRPr lang="en-GB" dirty="0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2375104" y="4604816"/>
            <a:ext cx="4296960" cy="900100"/>
          </a:xfrm>
        </p:spPr>
        <p:txBody>
          <a:bodyPr/>
          <a:lstStyle/>
          <a:p>
            <a:r>
              <a:rPr lang="en-GB" dirty="0" smtClean="0"/>
              <a:t>For Software since November 2017</a:t>
            </a:r>
            <a:endParaRPr lang="en-GB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Martin Sussiek / November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92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Load </a:t>
            </a:r>
            <a:r>
              <a:rPr lang="de-DE" dirty="0" err="1" smtClean="0"/>
              <a:t>archived</a:t>
            </a:r>
            <a:r>
              <a:rPr lang="de-DE" dirty="0" smtClean="0"/>
              <a:t> </a:t>
            </a:r>
            <a:r>
              <a:rPr lang="de-DE" dirty="0" err="1" smtClean="0"/>
              <a:t>password</a:t>
            </a:r>
            <a:r>
              <a:rPr lang="de-DE" dirty="0" smtClean="0"/>
              <a:t> </a:t>
            </a:r>
            <a:r>
              <a:rPr lang="de-DE" dirty="0" err="1" smtClean="0"/>
              <a:t>file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367" y="1387099"/>
            <a:ext cx="5905665" cy="4824536"/>
          </a:xfrm>
        </p:spPr>
        <p:txBody>
          <a:bodyPr/>
          <a:lstStyle/>
          <a:p>
            <a:r>
              <a:rPr lang="en-GB" dirty="0" smtClean="0"/>
              <a:t>Go to File/Read Password File</a:t>
            </a:r>
          </a:p>
          <a:p>
            <a:endParaRPr lang="en-GB" dirty="0"/>
          </a:p>
          <a:p>
            <a:r>
              <a:rPr lang="en-GB" dirty="0" smtClean="0"/>
              <a:t>Choose archived File</a:t>
            </a:r>
          </a:p>
          <a:p>
            <a:endParaRPr lang="en-GB" dirty="0"/>
          </a:p>
          <a:p>
            <a:pPr marL="134938" lvl="1" indent="-134938">
              <a:buFont typeface="Arial" panose="020B0604020202020204" pitchFamily="34" charset="0"/>
              <a:buChar char="›"/>
            </a:pPr>
            <a:r>
              <a:rPr lang="en-GB" dirty="0" smtClean="0"/>
              <a:t>The archived passwords will be displayed</a:t>
            </a:r>
          </a:p>
          <a:p>
            <a:pPr marL="134938" lvl="1" indent="-134938">
              <a:buFont typeface="Arial" panose="020B0604020202020204" pitchFamily="34" charset="0"/>
              <a:buChar char="›"/>
            </a:pPr>
            <a:endParaRPr lang="en-GB" dirty="0"/>
          </a:p>
          <a:p>
            <a:pPr marL="134938" lvl="1" indent="-134938">
              <a:buFont typeface="Arial" panose="020B0604020202020204" pitchFamily="34" charset="0"/>
              <a:buChar char="›"/>
            </a:pPr>
            <a:r>
              <a:rPr lang="en-GB" dirty="0" smtClean="0"/>
              <a:t>Insert flash drive to PC and delete </a:t>
            </a:r>
            <a:r>
              <a:rPr lang="en-GB" dirty="0"/>
              <a:t>any “</a:t>
            </a:r>
            <a:r>
              <a:rPr lang="en-GB" dirty="0" err="1"/>
              <a:t>autostart</a:t>
            </a:r>
            <a:r>
              <a:rPr lang="en-GB" dirty="0"/>
              <a:t>” directory on the flash </a:t>
            </a:r>
            <a:r>
              <a:rPr lang="en-GB" dirty="0" smtClean="0"/>
              <a:t>drive</a:t>
            </a:r>
          </a:p>
          <a:p>
            <a:pPr marL="134938" lvl="1" indent="-134938">
              <a:buFont typeface="Arial" panose="020B0604020202020204" pitchFamily="34" charset="0"/>
              <a:buChar char="›"/>
            </a:pPr>
            <a:endParaRPr lang="en-GB" dirty="0"/>
          </a:p>
          <a:p>
            <a:pPr marL="134938" lvl="1" indent="-134938">
              <a:buFont typeface="Arial" panose="020B0604020202020204" pitchFamily="34" charset="0"/>
              <a:buChar char="›"/>
            </a:pPr>
            <a:r>
              <a:rPr lang="en-GB" dirty="0" smtClean="0"/>
              <a:t>To export to machine the same procedure applies as described in “Transfer Passwords to machine”</a:t>
            </a:r>
          </a:p>
          <a:p>
            <a:pPr marL="134938" lvl="1" indent="-134938">
              <a:buFont typeface="Arial" panose="020B0604020202020204" pitchFamily="34" charset="0"/>
              <a:buChar char="›"/>
            </a:pP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EXAKT 80E PLUS - TRMGeneratePasswords  Software Guide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690309"/>
            <a:ext cx="3201913" cy="194899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1" y="2276872"/>
            <a:ext cx="477133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4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71664" y="4869160"/>
            <a:ext cx="3408379" cy="1584548"/>
          </a:xfrm>
        </p:spPr>
        <p:txBody>
          <a:bodyPr/>
          <a:lstStyle/>
          <a:p>
            <a:r>
              <a:rPr lang="de-DE" sz="1000" b="1" spc="40" dirty="0"/>
              <a:t>EXAKT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dirty="0" err="1" smtClean="0"/>
              <a:t>Advanced</a:t>
            </a:r>
            <a:r>
              <a:rPr lang="de-DE" sz="1000" dirty="0" smtClean="0"/>
              <a:t> Technologies GmbH</a:t>
            </a:r>
            <a:br>
              <a:rPr lang="de-DE" sz="1000" dirty="0" smtClean="0"/>
            </a:b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dirty="0" smtClean="0"/>
              <a:t>Robert-Koch-Straße 5</a:t>
            </a:r>
            <a:br>
              <a:rPr lang="de-DE" sz="1000" dirty="0" smtClean="0"/>
            </a:br>
            <a:r>
              <a:rPr lang="de-DE" sz="1000" dirty="0" smtClean="0"/>
              <a:t>D-22851 Norderstedt / Germany</a:t>
            </a:r>
            <a:br>
              <a:rPr lang="de-DE" sz="1000" dirty="0" smtClean="0"/>
            </a:br>
            <a:r>
              <a:rPr lang="de-DE" sz="1000" dirty="0" smtClean="0"/>
              <a:t>T +49 (0)40.52 95 60-0</a:t>
            </a:r>
            <a:br>
              <a:rPr lang="de-DE" sz="1000" dirty="0" smtClean="0"/>
            </a:br>
            <a:r>
              <a:rPr lang="de-DE" sz="1000" dirty="0" smtClean="0"/>
              <a:t>F +49 (0)40.5 24 99 59</a:t>
            </a:r>
            <a:br>
              <a:rPr lang="de-DE" sz="1000" dirty="0" smtClean="0"/>
            </a:br>
            <a:r>
              <a:rPr lang="de-DE" sz="1000" dirty="0" smtClean="0"/>
              <a:t>info@exakt.de · www.exakt.de</a:t>
            </a:r>
            <a:endParaRPr lang="de-DE" sz="1000" dirty="0"/>
          </a:p>
        </p:txBody>
      </p:sp>
      <p:sp>
        <p:nvSpPr>
          <p:cNvPr id="3" name="Textfeld 2"/>
          <p:cNvSpPr txBox="1"/>
          <p:nvPr/>
        </p:nvSpPr>
        <p:spPr>
          <a:xfrm>
            <a:off x="3071664" y="3789040"/>
            <a:ext cx="5713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VIELEN DANK FÜR IHRE AUFMERKSAMKEIT</a:t>
            </a:r>
          </a:p>
          <a:p>
            <a:r>
              <a:rPr lang="en-GB" sz="2000" b="1" dirty="0" smtClean="0"/>
              <a:t>THANK YOU FOR YOUR ATTENTION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6846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0" y="3140968"/>
            <a:ext cx="5473617" cy="1728191"/>
          </a:xfrm>
        </p:spPr>
        <p:txBody>
          <a:bodyPr/>
          <a:lstStyle/>
          <a:p>
            <a:r>
              <a:rPr lang="en-GB" dirty="0" smtClean="0"/>
              <a:t>Preparation</a:t>
            </a:r>
            <a:br>
              <a:rPr lang="en-GB" dirty="0" smtClean="0"/>
            </a:br>
            <a:r>
              <a:rPr lang="en-GB" dirty="0" smtClean="0"/>
              <a:t>Before your start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EXAKT 80E PLUS - </a:t>
            </a:r>
            <a:r>
              <a:rPr lang="fr-FR" dirty="0" err="1" smtClean="0"/>
              <a:t>TRMGeneratePasswords</a:t>
            </a:r>
            <a:r>
              <a:rPr lang="fr-FR" dirty="0" smtClean="0"/>
              <a:t>  Software Guide</a:t>
            </a:r>
          </a:p>
        </p:txBody>
      </p:sp>
    </p:spTree>
    <p:extLst>
      <p:ext uri="{BB962C8B-B14F-4D97-AF65-F5344CB8AC3E}">
        <p14:creationId xmlns:p14="http://schemas.microsoft.com/office/powerpoint/2010/main" val="13073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Setup &amp; </a:t>
            </a:r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367" y="1387099"/>
            <a:ext cx="7489841" cy="4824536"/>
          </a:xfrm>
        </p:spPr>
        <p:txBody>
          <a:bodyPr/>
          <a:lstStyle/>
          <a:p>
            <a:r>
              <a:rPr lang="en-GB" dirty="0" smtClean="0"/>
              <a:t>The software is tested for Windows 7 and 10</a:t>
            </a:r>
          </a:p>
          <a:p>
            <a:pPr marL="134938" lvl="1" indent="-134938">
              <a:buFont typeface="Arial" panose="020B0604020202020204" pitchFamily="34" charset="0"/>
              <a:buChar char="›"/>
            </a:pPr>
            <a:endParaRPr lang="en-GB" dirty="0" smtClean="0"/>
          </a:p>
          <a:p>
            <a:pPr marL="134938" lvl="1" indent="-134938">
              <a:buFont typeface="Arial" panose="020B0604020202020204" pitchFamily="34" charset="0"/>
              <a:buChar char="›"/>
            </a:pPr>
            <a:r>
              <a:rPr lang="en-GB" dirty="0" smtClean="0"/>
              <a:t>There is no installation required, double-click the EXE-file to start the program</a:t>
            </a:r>
          </a:p>
          <a:p>
            <a:pPr marL="134938" lvl="1" indent="-134938">
              <a:buFont typeface="Arial" panose="020B0604020202020204" pitchFamily="34" charset="0"/>
              <a:buChar char="›"/>
            </a:pPr>
            <a:endParaRPr lang="en-GB" dirty="0" smtClean="0"/>
          </a:p>
          <a:p>
            <a:pPr marL="134938" lvl="1" indent="-134938">
              <a:buFont typeface="Arial" panose="020B0604020202020204" pitchFamily="34" charset="0"/>
              <a:buChar char="›"/>
            </a:pPr>
            <a:r>
              <a:rPr lang="en-GB" dirty="0" smtClean="0"/>
              <a:t>It is necessary to have the “7z-1700-extra” directory in the same directory as the EXE</a:t>
            </a:r>
          </a:p>
          <a:p>
            <a:pPr marL="134938" lvl="1" indent="-134938">
              <a:buFont typeface="Arial" panose="020B0604020202020204" pitchFamily="34" charset="0"/>
              <a:buChar char="›"/>
            </a:pP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EXAKT 80E PLUS - TRMGeneratePasswords  Software Guide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1052736"/>
            <a:ext cx="21431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0" y="3140968"/>
            <a:ext cx="5473617" cy="1728191"/>
          </a:xfrm>
        </p:spPr>
        <p:txBody>
          <a:bodyPr/>
          <a:lstStyle/>
          <a:p>
            <a:r>
              <a:rPr lang="en-GB" dirty="0" smtClean="0"/>
              <a:t>Change User Passwords</a:t>
            </a:r>
            <a:br>
              <a:rPr lang="en-GB" dirty="0" smtClean="0"/>
            </a:br>
            <a:r>
              <a:rPr lang="en-GB" dirty="0" smtClean="0"/>
              <a:t>EXAKT 80E PLUS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EXAKT 80E PLUS - TRMGeneratePasswords  Software Guide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8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Load Passwords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367" y="1387099"/>
            <a:ext cx="7489841" cy="4824536"/>
          </a:xfrm>
        </p:spPr>
        <p:txBody>
          <a:bodyPr/>
          <a:lstStyle/>
          <a:p>
            <a:r>
              <a:rPr lang="en-GB" dirty="0" smtClean="0"/>
              <a:t>Save a </a:t>
            </a:r>
            <a:r>
              <a:rPr lang="en-GB" dirty="0" err="1" smtClean="0"/>
              <a:t>ServiceLog</a:t>
            </a:r>
            <a:r>
              <a:rPr lang="en-GB" dirty="0" smtClean="0"/>
              <a:t> on USB flash drive</a:t>
            </a:r>
          </a:p>
          <a:p>
            <a:pPr marL="134938" lvl="1" indent="-134938">
              <a:buFont typeface="Arial" panose="020B0604020202020204" pitchFamily="34" charset="0"/>
              <a:buChar char="›"/>
            </a:pPr>
            <a:endParaRPr lang="en-GB" dirty="0" smtClean="0"/>
          </a:p>
          <a:p>
            <a:pPr marL="134938" lvl="1" indent="-134938">
              <a:buFont typeface="Arial" panose="020B0604020202020204" pitchFamily="34" charset="0"/>
              <a:buChar char="›"/>
            </a:pPr>
            <a:r>
              <a:rPr lang="en-GB" dirty="0" smtClean="0"/>
              <a:t>Insert flash drive in PC</a:t>
            </a:r>
          </a:p>
          <a:p>
            <a:pPr marL="134938" lvl="1" indent="-134938">
              <a:buFont typeface="Arial" panose="020B0604020202020204" pitchFamily="34" charset="0"/>
              <a:buChar char="›"/>
            </a:pPr>
            <a:endParaRPr lang="en-GB" dirty="0" smtClean="0"/>
          </a:p>
          <a:p>
            <a:pPr marL="134938" lvl="1" indent="-134938">
              <a:buFont typeface="Arial" panose="020B0604020202020204" pitchFamily="34" charset="0"/>
              <a:buChar char="›"/>
            </a:pPr>
            <a:r>
              <a:rPr lang="en-GB" dirty="0" smtClean="0"/>
              <a:t>Start TRMGeneratePassword.exe</a:t>
            </a:r>
          </a:p>
          <a:p>
            <a:pPr marL="134938" lvl="1" indent="-134938">
              <a:buFont typeface="Arial" panose="020B0604020202020204" pitchFamily="34" charset="0"/>
              <a:buChar char="›"/>
            </a:pPr>
            <a:endParaRPr lang="en-GB" dirty="0"/>
          </a:p>
          <a:p>
            <a:pPr marL="134938" lvl="1" indent="-134938">
              <a:buFont typeface="Arial" panose="020B0604020202020204" pitchFamily="34" charset="0"/>
              <a:buChar char="›"/>
            </a:pPr>
            <a:r>
              <a:rPr lang="en-GB" dirty="0" smtClean="0"/>
              <a:t>Go to File/Read </a:t>
            </a:r>
            <a:r>
              <a:rPr lang="en-GB" dirty="0" err="1" smtClean="0"/>
              <a:t>ServiceLog</a:t>
            </a:r>
            <a:r>
              <a:rPr lang="en-GB" dirty="0" smtClean="0"/>
              <a:t> and choose the </a:t>
            </a:r>
            <a:r>
              <a:rPr lang="en-GB" dirty="0" err="1" smtClean="0"/>
              <a:t>ServiceLog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(e.g. 1014_TRM.tar.gz)</a:t>
            </a:r>
            <a:endParaRPr lang="en-GB" dirty="0"/>
          </a:p>
          <a:p>
            <a:pPr marL="134938" lvl="1" indent="-134938">
              <a:buFont typeface="Arial" panose="020B0604020202020204" pitchFamily="34" charset="0"/>
              <a:buChar char="›"/>
            </a:pPr>
            <a:endParaRPr lang="en-GB" dirty="0" smtClean="0"/>
          </a:p>
          <a:p>
            <a:pPr marL="134938" lvl="1" indent="-134938">
              <a:buFont typeface="Arial" panose="020B0604020202020204" pitchFamily="34" charset="0"/>
              <a:buChar char="›"/>
            </a:pPr>
            <a:r>
              <a:rPr lang="en-GB" dirty="0"/>
              <a:t>C</a:t>
            </a:r>
            <a:r>
              <a:rPr lang="en-GB" dirty="0" smtClean="0"/>
              <a:t>onfirm both message windows</a:t>
            </a:r>
          </a:p>
          <a:p>
            <a:pPr marL="134938" lvl="1" indent="-134938">
              <a:buFont typeface="Arial" panose="020B0604020202020204" pitchFamily="34" charset="0"/>
              <a:buChar char="›"/>
            </a:pPr>
            <a:endParaRPr lang="en-GB" dirty="0"/>
          </a:p>
          <a:p>
            <a:pPr marL="134938" lvl="1" indent="-134938">
              <a:buFont typeface="Arial" panose="020B0604020202020204" pitchFamily="34" charset="0"/>
              <a:buChar char="›"/>
            </a:pPr>
            <a:r>
              <a:rPr lang="en-GB" dirty="0" smtClean="0"/>
              <a:t>The actual user passwords will be displayed</a:t>
            </a:r>
          </a:p>
          <a:p>
            <a:pPr marL="134938" lvl="1" indent="-134938">
              <a:buFont typeface="Arial" panose="020B0604020202020204" pitchFamily="34" charset="0"/>
              <a:buChar char="›"/>
            </a:pPr>
            <a:endParaRPr lang="en-GB" dirty="0"/>
          </a:p>
          <a:p>
            <a:pPr marL="134938" lvl="1" indent="-134938">
              <a:buFont typeface="Arial" panose="020B0604020202020204" pitchFamily="34" charset="0"/>
              <a:buChar char="›"/>
            </a:pP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EXAKT 80E PLUS - TRMGeneratePasswords  Software Guide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932" y="1217979"/>
            <a:ext cx="2553841" cy="168573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44" y="2198239"/>
            <a:ext cx="4171355" cy="293100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970" y="4536322"/>
            <a:ext cx="2852803" cy="167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7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Generate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Passwords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367" y="1387099"/>
            <a:ext cx="7489841" cy="4824536"/>
          </a:xfrm>
        </p:spPr>
        <p:txBody>
          <a:bodyPr/>
          <a:lstStyle/>
          <a:p>
            <a:r>
              <a:rPr lang="en-GB" dirty="0" smtClean="0"/>
              <a:t>User rights: </a:t>
            </a:r>
          </a:p>
          <a:p>
            <a:pPr lvl="2"/>
            <a:r>
              <a:rPr lang="en-GB" dirty="0" smtClean="0"/>
              <a:t>Normal users: 	User 1 to User 5</a:t>
            </a:r>
          </a:p>
          <a:p>
            <a:pPr lvl="2"/>
            <a:r>
              <a:rPr lang="en-GB" dirty="0" smtClean="0"/>
              <a:t>Supervisor: 	User 6 </a:t>
            </a:r>
          </a:p>
          <a:p>
            <a:pPr marL="134938" lvl="1" indent="-134938">
              <a:buFont typeface="Arial" panose="020B0604020202020204" pitchFamily="34" charset="0"/>
              <a:buChar char="›"/>
            </a:pPr>
            <a:endParaRPr lang="en-GB" dirty="0" smtClean="0"/>
          </a:p>
          <a:p>
            <a:pPr marL="134938" lvl="1" indent="-134938">
              <a:buFont typeface="Arial" panose="020B0604020202020204" pitchFamily="34" charset="0"/>
              <a:buChar char="›"/>
            </a:pPr>
            <a:r>
              <a:rPr lang="en-GB" dirty="0" smtClean="0"/>
              <a:t>Check mark only on Users a new password is required</a:t>
            </a:r>
          </a:p>
          <a:p>
            <a:pPr marL="134938" lvl="1" indent="-134938">
              <a:buFont typeface="Arial" panose="020B0604020202020204" pitchFamily="34" charset="0"/>
              <a:buChar char="›"/>
            </a:pPr>
            <a:endParaRPr lang="en-GB" dirty="0" smtClean="0"/>
          </a:p>
          <a:p>
            <a:pPr marL="134938" lvl="1" indent="-134938">
              <a:buFont typeface="Arial" panose="020B0604020202020204" pitchFamily="34" charset="0"/>
              <a:buChar char="›"/>
            </a:pPr>
            <a:r>
              <a:rPr lang="en-GB" dirty="0" smtClean="0"/>
              <a:t>Press “Generate Passwords” button</a:t>
            </a:r>
          </a:p>
          <a:p>
            <a:pPr marL="134938" lvl="1" indent="-134938">
              <a:buFont typeface="Arial" panose="020B0604020202020204" pitchFamily="34" charset="0"/>
              <a:buChar char="›"/>
            </a:pPr>
            <a:endParaRPr lang="en-GB" dirty="0"/>
          </a:p>
          <a:p>
            <a:pPr marL="134938" lvl="1" indent="-134938">
              <a:buFont typeface="Arial" panose="020B0604020202020204" pitchFamily="34" charset="0"/>
              <a:buChar char="›"/>
            </a:pPr>
            <a:r>
              <a:rPr lang="en-GB" dirty="0" smtClean="0"/>
              <a:t>New passwords will be generated</a:t>
            </a:r>
            <a:endParaRPr lang="en-GB" dirty="0"/>
          </a:p>
          <a:p>
            <a:pPr marL="134938" lvl="1" indent="-134938">
              <a:buFont typeface="Arial" panose="020B0604020202020204" pitchFamily="34" charset="0"/>
              <a:buChar char="›"/>
            </a:pP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EXAKT 80E PLUS - TRMGeneratePasswords  Software Guide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242" y="1224416"/>
            <a:ext cx="2991222" cy="178743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224" y="3039518"/>
            <a:ext cx="3153903" cy="1924626"/>
          </a:xfrm>
          <a:prstGeom prst="rect">
            <a:avLst/>
          </a:prstGeom>
        </p:spPr>
      </p:pic>
      <p:sp>
        <p:nvSpPr>
          <p:cNvPr id="10" name="Nach links gekrümmter Pfeil 9"/>
          <p:cNvSpPr/>
          <p:nvPr/>
        </p:nvSpPr>
        <p:spPr>
          <a:xfrm>
            <a:off x="9624392" y="2559516"/>
            <a:ext cx="360040" cy="1368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3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Archive </a:t>
            </a:r>
            <a:r>
              <a:rPr lang="de-DE" dirty="0" err="1" smtClean="0"/>
              <a:t>passwords</a:t>
            </a:r>
            <a:r>
              <a:rPr lang="de-DE" dirty="0" smtClean="0"/>
              <a:t> on PC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367" y="1387099"/>
            <a:ext cx="5905665" cy="4824536"/>
          </a:xfrm>
        </p:spPr>
        <p:txBody>
          <a:bodyPr/>
          <a:lstStyle/>
          <a:p>
            <a:r>
              <a:rPr lang="en-GB" dirty="0" smtClean="0"/>
              <a:t>Go to File/Save Password File</a:t>
            </a:r>
          </a:p>
          <a:p>
            <a:endParaRPr lang="en-GB" dirty="0"/>
          </a:p>
          <a:p>
            <a:r>
              <a:rPr lang="en-GB" dirty="0" smtClean="0"/>
              <a:t>Choose an adequate directory</a:t>
            </a:r>
          </a:p>
          <a:p>
            <a:endParaRPr lang="en-GB" dirty="0"/>
          </a:p>
          <a:p>
            <a:r>
              <a:rPr lang="en-GB" dirty="0" smtClean="0"/>
              <a:t>A PDF with a list of the passwords and the password file with time stamp will be stored:</a:t>
            </a:r>
          </a:p>
          <a:p>
            <a:pPr marL="134938" lvl="1" indent="-134938">
              <a:buFont typeface="Arial" panose="020B0604020202020204" pitchFamily="34" charset="0"/>
              <a:buChar char="›"/>
            </a:pPr>
            <a:endParaRPr lang="en-GB" dirty="0" smtClean="0"/>
          </a:p>
          <a:p>
            <a:pPr marL="134938" lvl="1" indent="-134938">
              <a:buFont typeface="Arial" panose="020B0604020202020204" pitchFamily="34" charset="0"/>
              <a:buChar char="›"/>
            </a:pP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EXAKT 80E PLUS - TRMGeneratePasswords  Software Guide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1142194"/>
            <a:ext cx="3096344" cy="193521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537" y="2780928"/>
            <a:ext cx="4012134" cy="272624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448" y="3077409"/>
            <a:ext cx="21336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7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Transfer </a:t>
            </a:r>
            <a:r>
              <a:rPr lang="de-DE" dirty="0" err="1" smtClean="0"/>
              <a:t>passwords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367" y="1387099"/>
            <a:ext cx="5905665" cy="4824536"/>
          </a:xfrm>
        </p:spPr>
        <p:txBody>
          <a:bodyPr/>
          <a:lstStyle/>
          <a:p>
            <a:r>
              <a:rPr lang="en-GB" dirty="0" smtClean="0"/>
              <a:t>Delete any “</a:t>
            </a:r>
            <a:r>
              <a:rPr lang="en-GB" dirty="0" err="1" smtClean="0"/>
              <a:t>autostart</a:t>
            </a:r>
            <a:r>
              <a:rPr lang="en-GB" dirty="0" smtClean="0"/>
              <a:t>” directories on the flash drive</a:t>
            </a:r>
          </a:p>
          <a:p>
            <a:endParaRPr lang="en-GB" dirty="0"/>
          </a:p>
          <a:p>
            <a:r>
              <a:rPr lang="en-GB" dirty="0" smtClean="0"/>
              <a:t>Go to the drop down menu to choose the USB flash drive (default is flash drive with the </a:t>
            </a:r>
            <a:r>
              <a:rPr lang="en-GB" dirty="0" err="1" smtClean="0"/>
              <a:t>ServiceLog</a:t>
            </a:r>
            <a:r>
              <a:rPr lang="en-GB" dirty="0" smtClean="0"/>
              <a:t>) </a:t>
            </a:r>
          </a:p>
          <a:p>
            <a:endParaRPr lang="en-GB" dirty="0"/>
          </a:p>
          <a:p>
            <a:r>
              <a:rPr lang="en-GB" dirty="0" smtClean="0"/>
              <a:t>Go to File/Export Passwords</a:t>
            </a:r>
          </a:p>
          <a:p>
            <a:endParaRPr lang="en-GB" dirty="0"/>
          </a:p>
          <a:p>
            <a:pPr marL="134938" lvl="1" indent="-134938">
              <a:buFont typeface="Arial" panose="020B0604020202020204" pitchFamily="34" charset="0"/>
              <a:buChar char="›"/>
            </a:pPr>
            <a:r>
              <a:rPr lang="en-GB" dirty="0" smtClean="0"/>
              <a:t>Confirm message window</a:t>
            </a:r>
          </a:p>
          <a:p>
            <a:pPr marL="134938" lvl="1" indent="-134938">
              <a:buFont typeface="Arial" panose="020B0604020202020204" pitchFamily="34" charset="0"/>
              <a:buChar char="›"/>
            </a:pPr>
            <a:endParaRPr lang="en-GB" dirty="0"/>
          </a:p>
          <a:p>
            <a:pPr marL="134938" lvl="1" indent="-134938">
              <a:buFont typeface="Arial" panose="020B0604020202020204" pitchFamily="34" charset="0"/>
              <a:buChar char="›"/>
            </a:pPr>
            <a:r>
              <a:rPr lang="en-GB" dirty="0" smtClean="0"/>
              <a:t>Remove flash drive and insert in Controller of machine</a:t>
            </a:r>
          </a:p>
          <a:p>
            <a:pPr marL="134938" lvl="1" indent="-134938">
              <a:buFont typeface="Arial" panose="020B0604020202020204" pitchFamily="34" charset="0"/>
              <a:buChar char="›"/>
            </a:pPr>
            <a:endParaRPr lang="en-GB" dirty="0"/>
          </a:p>
          <a:p>
            <a:pPr marL="134938" lvl="1" indent="-134938">
              <a:buFont typeface="Arial" panose="020B0604020202020204" pitchFamily="34" charset="0"/>
              <a:buChar char="›"/>
            </a:pPr>
            <a:r>
              <a:rPr lang="en-GB" dirty="0" smtClean="0"/>
              <a:t>The new passwords will be transferred automatically and the controller unit will restart</a:t>
            </a:r>
          </a:p>
          <a:p>
            <a:pPr marL="134938" lvl="1" indent="-134938">
              <a:buFont typeface="Arial" panose="020B0604020202020204" pitchFamily="34" charset="0"/>
              <a:buChar char="›"/>
            </a:pP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EXAKT 80E PLUS - TRMGeneratePasswords  Software Guide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1191997"/>
            <a:ext cx="3141400" cy="220020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3501008"/>
            <a:ext cx="3273921" cy="210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87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0" y="3140968"/>
            <a:ext cx="5473617" cy="1728191"/>
          </a:xfrm>
        </p:spPr>
        <p:txBody>
          <a:bodyPr/>
          <a:lstStyle/>
          <a:p>
            <a:r>
              <a:rPr lang="en-GB" dirty="0" smtClean="0"/>
              <a:t>Restore archived passwords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EXAKT 80E PLUS - TRMGeneratePasswords  Software Guide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09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AKT PPT">
  <a:themeElements>
    <a:clrScheme name="EXAKT">
      <a:dk1>
        <a:srgbClr val="464646"/>
      </a:dk1>
      <a:lt1>
        <a:sysClr val="window" lastClr="FFFFFF"/>
      </a:lt1>
      <a:dk2>
        <a:srgbClr val="575656"/>
      </a:dk2>
      <a:lt2>
        <a:srgbClr val="CECECE"/>
      </a:lt2>
      <a:accent1>
        <a:srgbClr val="9C1006"/>
      </a:accent1>
      <a:accent2>
        <a:srgbClr val="E30613"/>
      </a:accent2>
      <a:accent3>
        <a:srgbClr val="F08262"/>
      </a:accent3>
      <a:accent4>
        <a:srgbClr val="575656"/>
      </a:accent4>
      <a:accent5>
        <a:srgbClr val="878786"/>
      </a:accent5>
      <a:accent6>
        <a:srgbClr val="B3B2B2"/>
      </a:accent6>
      <a:hlink>
        <a:srgbClr val="000000"/>
      </a:hlink>
      <a:folHlink>
        <a:srgbClr val="000000"/>
      </a:folHlink>
    </a:clrScheme>
    <a:fontScheme name="Exakt_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AKT_PowerPoint_16x9_dl_2017-02-27.potx" id="{CCCCA81D-CCB9-400D-A9E1-E4DD80628663}" vid="{CEAA6B85-25C5-46E0-88ED-3E31DD27EEDF}"/>
    </a:ext>
  </a:extLst>
</a:theme>
</file>

<file path=ppt/theme/theme2.xml><?xml version="1.0" encoding="utf-8"?>
<a:theme xmlns:a="http://schemas.openxmlformats.org/drawingml/2006/main" name="Larissa">
  <a:themeElements>
    <a:clrScheme name="EXAKT">
      <a:dk1>
        <a:srgbClr val="464646"/>
      </a:dk1>
      <a:lt1>
        <a:sysClr val="window" lastClr="FFFFFF"/>
      </a:lt1>
      <a:dk2>
        <a:srgbClr val="575656"/>
      </a:dk2>
      <a:lt2>
        <a:srgbClr val="CECECE"/>
      </a:lt2>
      <a:accent1>
        <a:srgbClr val="9C1006"/>
      </a:accent1>
      <a:accent2>
        <a:srgbClr val="E30613"/>
      </a:accent2>
      <a:accent3>
        <a:srgbClr val="F08262"/>
      </a:accent3>
      <a:accent4>
        <a:srgbClr val="575656"/>
      </a:accent4>
      <a:accent5>
        <a:srgbClr val="878786"/>
      </a:accent5>
      <a:accent6>
        <a:srgbClr val="B3B2B2"/>
      </a:accent6>
      <a:hlink>
        <a:srgbClr val="000000"/>
      </a:hlink>
      <a:folHlink>
        <a:srgbClr val="000000"/>
      </a:folHlink>
    </a:clrScheme>
    <a:fontScheme name="Exakt_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EXAKT">
      <a:dk1>
        <a:srgbClr val="464646"/>
      </a:dk1>
      <a:lt1>
        <a:sysClr val="window" lastClr="FFFFFF"/>
      </a:lt1>
      <a:dk2>
        <a:srgbClr val="575656"/>
      </a:dk2>
      <a:lt2>
        <a:srgbClr val="CECECE"/>
      </a:lt2>
      <a:accent1>
        <a:srgbClr val="9C1006"/>
      </a:accent1>
      <a:accent2>
        <a:srgbClr val="E30613"/>
      </a:accent2>
      <a:accent3>
        <a:srgbClr val="F08262"/>
      </a:accent3>
      <a:accent4>
        <a:srgbClr val="575656"/>
      </a:accent4>
      <a:accent5>
        <a:srgbClr val="878786"/>
      </a:accent5>
      <a:accent6>
        <a:srgbClr val="B3B2B2"/>
      </a:accent6>
      <a:hlink>
        <a:srgbClr val="000000"/>
      </a:hlink>
      <a:folHlink>
        <a:srgbClr val="000000"/>
      </a:folHlink>
    </a:clrScheme>
    <a:fontScheme name="Exakt_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EXAKT_PowerPoint_16x9_dl_2017-02-27</Template>
  <TotalTime>0</TotalTime>
  <Words>326</Words>
  <Application>Microsoft Office PowerPoint</Application>
  <PresentationFormat>Breitbild</PresentationFormat>
  <Paragraphs>81</Paragraphs>
  <Slides>11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Symbol</vt:lpstr>
      <vt:lpstr>EXAKT PPT</vt:lpstr>
      <vt:lpstr>EXAKT 80E PLUS Password software</vt:lpstr>
      <vt:lpstr>Preparation Before your start</vt:lpstr>
      <vt:lpstr>Setup &amp; Requirements</vt:lpstr>
      <vt:lpstr>Change User Passwords EXAKT 80E PLUS </vt:lpstr>
      <vt:lpstr>Load Passwords from the machine</vt:lpstr>
      <vt:lpstr>Generate new Passwords</vt:lpstr>
      <vt:lpstr>Archive passwords on PC</vt:lpstr>
      <vt:lpstr>Transfer passwords to Machine</vt:lpstr>
      <vt:lpstr>Restore archived passwords </vt:lpstr>
      <vt:lpstr>Load archived password file</vt:lpstr>
      <vt:lpstr>EXAKT Advanced Technologies GmbH  Robert-Koch-Straße 5 D-22851 Norderstedt / Germany T +49 (0)40.52 95 60-0 F +49 (0)40.5 24 99 59 info@exakt.de · www.exakt.de</vt:lpstr>
    </vt:vector>
  </TitlesOfParts>
  <Company>EXAKT ADVANCED TECHNOLOGIES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EINE  HEADLINE, MAX.   DREI ZEIlEn, 22,5 pt</dc:title>
  <dc:subject/>
  <dc:creator>Dirk Lüdken</dc:creator>
  <cp:lastModifiedBy>Dirk Lüdken</cp:lastModifiedBy>
  <cp:revision>35</cp:revision>
  <dcterms:created xsi:type="dcterms:W3CDTF">2017-06-26T10:00:26Z</dcterms:created>
  <dcterms:modified xsi:type="dcterms:W3CDTF">2017-12-04T06:51:19Z</dcterms:modified>
</cp:coreProperties>
</file>